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8" r:id="rId2"/>
  </p:sldMasterIdLst>
  <p:notesMasterIdLst>
    <p:notesMasterId r:id="rId44"/>
  </p:notesMasterIdLst>
  <p:sldIdLst>
    <p:sldId id="333" r:id="rId3"/>
    <p:sldId id="334" r:id="rId4"/>
    <p:sldId id="335" r:id="rId5"/>
    <p:sldId id="296" r:id="rId6"/>
    <p:sldId id="297" r:id="rId7"/>
    <p:sldId id="298" r:id="rId8"/>
    <p:sldId id="331" r:id="rId9"/>
    <p:sldId id="271" r:id="rId10"/>
    <p:sldId id="257" r:id="rId11"/>
    <p:sldId id="318" r:id="rId12"/>
    <p:sldId id="269" r:id="rId13"/>
    <p:sldId id="317" r:id="rId14"/>
    <p:sldId id="270" r:id="rId15"/>
    <p:sldId id="316" r:id="rId16"/>
    <p:sldId id="272" r:id="rId17"/>
    <p:sldId id="319" r:id="rId18"/>
    <p:sldId id="276" r:id="rId19"/>
    <p:sldId id="320" r:id="rId20"/>
    <p:sldId id="274" r:id="rId21"/>
    <p:sldId id="321" r:id="rId22"/>
    <p:sldId id="261" r:id="rId23"/>
    <p:sldId id="336" r:id="rId24"/>
    <p:sldId id="302" r:id="rId25"/>
    <p:sldId id="285" r:id="rId26"/>
    <p:sldId id="313" r:id="rId27"/>
    <p:sldId id="310" r:id="rId28"/>
    <p:sldId id="311" r:id="rId29"/>
    <p:sldId id="312" r:id="rId30"/>
    <p:sldId id="337" r:id="rId31"/>
    <p:sldId id="338" r:id="rId32"/>
    <p:sldId id="324" r:id="rId33"/>
    <p:sldId id="330" r:id="rId34"/>
    <p:sldId id="326" r:id="rId35"/>
    <p:sldId id="329" r:id="rId36"/>
    <p:sldId id="339" r:id="rId37"/>
    <p:sldId id="340" r:id="rId38"/>
    <p:sldId id="345" r:id="rId39"/>
    <p:sldId id="346" r:id="rId40"/>
    <p:sldId id="341" r:id="rId41"/>
    <p:sldId id="342" r:id="rId42"/>
    <p:sldId id="344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F10674E7-9948-4477-8007-68E3F712DEA5}">
          <p14:sldIdLst>
            <p14:sldId id="333"/>
            <p14:sldId id="334"/>
            <p14:sldId id="335"/>
            <p14:sldId id="296"/>
            <p14:sldId id="297"/>
            <p14:sldId id="298"/>
            <p14:sldId id="331"/>
            <p14:sldId id="271"/>
            <p14:sldId id="257"/>
            <p14:sldId id="318"/>
            <p14:sldId id="269"/>
            <p14:sldId id="317"/>
            <p14:sldId id="270"/>
            <p14:sldId id="316"/>
            <p14:sldId id="272"/>
            <p14:sldId id="319"/>
            <p14:sldId id="276"/>
            <p14:sldId id="320"/>
            <p14:sldId id="274"/>
            <p14:sldId id="321"/>
            <p14:sldId id="261"/>
            <p14:sldId id="336"/>
            <p14:sldId id="302"/>
            <p14:sldId id="285"/>
            <p14:sldId id="313"/>
            <p14:sldId id="310"/>
            <p14:sldId id="311"/>
            <p14:sldId id="312"/>
            <p14:sldId id="337"/>
            <p14:sldId id="338"/>
            <p14:sldId id="324"/>
            <p14:sldId id="330"/>
            <p14:sldId id="326"/>
            <p14:sldId id="329"/>
            <p14:sldId id="339"/>
            <p14:sldId id="340"/>
            <p14:sldId id="345"/>
            <p14:sldId id="346"/>
            <p14:sldId id="341"/>
            <p14:sldId id="342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ara Caporale" initials="CC" lastIdx="2" clrIdx="0">
    <p:extLst>
      <p:ext uri="{19B8F6BF-5375-455C-9EA6-DF929625EA0E}">
        <p15:presenceInfo xmlns:p15="http://schemas.microsoft.com/office/powerpoint/2012/main" userId="19054490a11215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37A"/>
    <a:srgbClr val="E69E9A"/>
    <a:srgbClr val="000000"/>
    <a:srgbClr val="D185F4"/>
    <a:srgbClr val="D1B0E4"/>
    <a:srgbClr val="AEE7D0"/>
    <a:srgbClr val="00C970"/>
    <a:srgbClr val="E8D3BB"/>
    <a:srgbClr val="FFBC66"/>
    <a:srgbClr val="052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DBCBDB-B2F7-4718-81F5-805D09E6F0A1}" v="339" dt="2024-02-02T17:56:29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82499" autoAdjust="0"/>
  </p:normalViewPr>
  <p:slideViewPr>
    <p:cSldViewPr snapToGrid="0">
      <p:cViewPr varScale="1">
        <p:scale>
          <a:sx n="129" d="100"/>
          <a:sy n="129" d="100"/>
        </p:scale>
        <p:origin x="1344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30DD80-9516-4C28-8CF8-DB17E4E152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234AB490-EFA7-411E-8C53-7B8734799F2D}">
      <dgm:prSet phldrT="[Testo]"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 clima.</a:t>
          </a:r>
        </a:p>
      </dgm:t>
    </dgm:pt>
    <dgm:pt modelId="{6A4779B9-779E-4E16-A0C8-D5BBBC73A735}" type="parTrans" cxnId="{5460E159-C9D4-41DA-8F56-31B2CB50A0CA}">
      <dgm:prSet/>
      <dgm:spPr/>
      <dgm:t>
        <a:bodyPr/>
        <a:lstStyle/>
        <a:p>
          <a:endParaRPr lang="it-IT"/>
        </a:p>
      </dgm:t>
    </dgm:pt>
    <dgm:pt modelId="{4DA8ADF6-124B-4095-B4A2-8117B8439B2D}" type="sibTrans" cxnId="{5460E159-C9D4-41DA-8F56-31B2CB50A0CA}">
      <dgm:prSet/>
      <dgm:spPr/>
      <dgm:t>
        <a:bodyPr/>
        <a:lstStyle/>
        <a:p>
          <a:endParaRPr lang="it-IT"/>
        </a:p>
      </dgm:t>
    </dgm:pt>
    <dgm:pt modelId="{54D07F32-F911-470A-8EBD-2F2E6A43111F}">
      <dgm:prSet phldrT="[Testo]"/>
      <dgm:spPr>
        <a:ln>
          <a:solidFill>
            <a:schemeClr val="tx1"/>
          </a:solidFill>
        </a:ln>
      </dgm:spPr>
      <dgm:t>
        <a:bodyPr/>
        <a:lstStyle/>
        <a:p>
          <a:pPr>
            <a:buClr>
              <a:schemeClr val="tx1"/>
            </a:buClr>
            <a:buFont typeface="+mj-lt"/>
            <a:buAutoNum type="arabicPeriod"/>
          </a:pPr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delle implicazioni sociali e ambientali dei cambiamenti climatici in termini di impatti, adattamento e vulnerabilità. </a:t>
          </a:r>
        </a:p>
      </dgm:t>
    </dgm:pt>
    <dgm:pt modelId="{B9B5892E-7AEE-4486-8A4A-855B74388900}" type="parTrans" cxnId="{B3C6AA55-2F2A-4240-881A-9067B1A0D4BC}">
      <dgm:prSet/>
      <dgm:spPr/>
      <dgm:t>
        <a:bodyPr/>
        <a:lstStyle/>
        <a:p>
          <a:endParaRPr lang="it-IT"/>
        </a:p>
      </dgm:t>
    </dgm:pt>
    <dgm:pt modelId="{2EB17B38-CC2F-47C7-93D5-0CFEA2DE6104}" type="sibTrans" cxnId="{B3C6AA55-2F2A-4240-881A-9067B1A0D4BC}">
      <dgm:prSet/>
      <dgm:spPr/>
      <dgm:t>
        <a:bodyPr/>
        <a:lstStyle/>
        <a:p>
          <a:endParaRPr lang="it-IT"/>
        </a:p>
      </dgm:t>
    </dgm:pt>
    <dgm:pt modelId="{C1A3FE6E-8EDB-4655-9986-BE6397AD5A9B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Valutare quanto siano realistici i diversi modelli nel simulare il passato recente. </a:t>
          </a:r>
        </a:p>
      </dgm:t>
    </dgm:pt>
    <dgm:pt modelId="{E9B1BC1E-4C1F-4532-A1A0-D2510672FACA}" type="parTrans" cxnId="{97BC4908-56A7-4614-898E-CE2EDCC448FE}">
      <dgm:prSet/>
      <dgm:spPr/>
      <dgm:t>
        <a:bodyPr/>
        <a:lstStyle/>
        <a:p>
          <a:endParaRPr lang="it-IT"/>
        </a:p>
      </dgm:t>
    </dgm:pt>
    <dgm:pt modelId="{FC2D0589-9AA9-4ABF-A305-D5857A21D835}" type="sibTrans" cxnId="{97BC4908-56A7-4614-898E-CE2EDCC448FE}">
      <dgm:prSet/>
      <dgm:spPr/>
      <dgm:t>
        <a:bodyPr/>
        <a:lstStyle/>
        <a:p>
          <a:endParaRPr lang="it-IT"/>
        </a:p>
      </dgm:t>
    </dgm:pt>
    <dgm:pt modelId="{E3787EBF-E988-473E-947C-46D9F3F239AE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Esaminare la prevedibilità del clima. </a:t>
          </a:r>
        </a:p>
      </dgm:t>
    </dgm:pt>
    <dgm:pt modelId="{44DF31BA-2DD5-4CB0-9881-F3832B397E56}" type="parTrans" cxnId="{3467AD02-21DC-4074-A4F6-0BEF40446719}">
      <dgm:prSet/>
      <dgm:spPr/>
      <dgm:t>
        <a:bodyPr/>
        <a:lstStyle/>
        <a:p>
          <a:endParaRPr lang="it-IT"/>
        </a:p>
      </dgm:t>
    </dgm:pt>
    <dgm:pt modelId="{77716F32-AAC4-4558-92B4-A5F67CDDCB25}" type="sibTrans" cxnId="{3467AD02-21DC-4074-A4F6-0BEF40446719}">
      <dgm:prSet/>
      <dgm:spPr/>
      <dgm:t>
        <a:bodyPr/>
        <a:lstStyle/>
        <a:p>
          <a:endParaRPr lang="it-IT"/>
        </a:p>
      </dgm:t>
    </dgm:pt>
    <dgm:pt modelId="{E6BFD930-58C1-4E89-8D12-E484948420B2}" type="pres">
      <dgm:prSet presAssocID="{9B30DD80-9516-4C28-8CF8-DB17E4E1527B}" presName="Name0" presStyleCnt="0">
        <dgm:presLayoutVars>
          <dgm:chMax val="7"/>
          <dgm:chPref val="7"/>
          <dgm:dir/>
        </dgm:presLayoutVars>
      </dgm:prSet>
      <dgm:spPr/>
    </dgm:pt>
    <dgm:pt modelId="{8659FF25-AD0F-4E25-AF23-25248C554C04}" type="pres">
      <dgm:prSet presAssocID="{9B30DD80-9516-4C28-8CF8-DB17E4E1527B}" presName="Name1" presStyleCnt="0"/>
      <dgm:spPr/>
    </dgm:pt>
    <dgm:pt modelId="{EF3365B2-5963-41DD-8C23-A84F503E905F}" type="pres">
      <dgm:prSet presAssocID="{9B30DD80-9516-4C28-8CF8-DB17E4E1527B}" presName="cycle" presStyleCnt="0"/>
      <dgm:spPr/>
    </dgm:pt>
    <dgm:pt modelId="{9B902A6B-F254-4CC5-9D52-5E46EB3FB279}" type="pres">
      <dgm:prSet presAssocID="{9B30DD80-9516-4C28-8CF8-DB17E4E1527B}" presName="srcNode" presStyleLbl="node1" presStyleIdx="0" presStyleCnt="4"/>
      <dgm:spPr/>
    </dgm:pt>
    <dgm:pt modelId="{5C63BE21-E362-40BC-BB10-BC39C4D72080}" type="pres">
      <dgm:prSet presAssocID="{9B30DD80-9516-4C28-8CF8-DB17E4E1527B}" presName="conn" presStyleLbl="parChTrans1D2" presStyleIdx="0" presStyleCnt="1"/>
      <dgm:spPr/>
    </dgm:pt>
    <dgm:pt modelId="{ED93E929-2800-4283-A15F-BA1EB8183853}" type="pres">
      <dgm:prSet presAssocID="{9B30DD80-9516-4C28-8CF8-DB17E4E1527B}" presName="extraNode" presStyleLbl="node1" presStyleIdx="0" presStyleCnt="4"/>
      <dgm:spPr/>
    </dgm:pt>
    <dgm:pt modelId="{0A28E783-712E-4184-AE0E-177A85E0BC4B}" type="pres">
      <dgm:prSet presAssocID="{9B30DD80-9516-4C28-8CF8-DB17E4E1527B}" presName="dstNode" presStyleLbl="node1" presStyleIdx="0" presStyleCnt="4"/>
      <dgm:spPr/>
    </dgm:pt>
    <dgm:pt modelId="{89A952BA-B5C9-4761-9750-47ADF8435A8F}" type="pres">
      <dgm:prSet presAssocID="{234AB490-EFA7-411E-8C53-7B8734799F2D}" presName="text_1" presStyleLbl="node1" presStyleIdx="0" presStyleCnt="4" custLinFactNeighborX="168">
        <dgm:presLayoutVars>
          <dgm:bulletEnabled val="1"/>
        </dgm:presLayoutVars>
      </dgm:prSet>
      <dgm:spPr/>
    </dgm:pt>
    <dgm:pt modelId="{420D6DEE-4C33-4C83-A46C-995AC9993216}" type="pres">
      <dgm:prSet presAssocID="{234AB490-EFA7-411E-8C53-7B8734799F2D}" presName="accent_1" presStyleCnt="0"/>
      <dgm:spPr/>
    </dgm:pt>
    <dgm:pt modelId="{F4E77D16-AF13-417F-AEEE-FDAE447F68BC}" type="pres">
      <dgm:prSet presAssocID="{234AB490-EFA7-411E-8C53-7B8734799F2D}" presName="accentRepeatNode" presStyleLbl="solidFgAcc1" presStyleIdx="0" presStyleCnt="4"/>
      <dgm:spPr>
        <a:solidFill>
          <a:srgbClr val="0088D3"/>
        </a:solidFill>
        <a:ln>
          <a:solidFill>
            <a:schemeClr val="tx1"/>
          </a:solidFill>
        </a:ln>
      </dgm:spPr>
    </dgm:pt>
    <dgm:pt modelId="{22B02983-754F-4516-8AEC-0FFF711B6271}" type="pres">
      <dgm:prSet presAssocID="{54D07F32-F911-470A-8EBD-2F2E6A43111F}" presName="text_2" presStyleLbl="node1" presStyleIdx="1" presStyleCnt="4">
        <dgm:presLayoutVars>
          <dgm:bulletEnabled val="1"/>
        </dgm:presLayoutVars>
      </dgm:prSet>
      <dgm:spPr/>
    </dgm:pt>
    <dgm:pt modelId="{8D69BF51-9926-45CB-8D80-B1353075A31C}" type="pres">
      <dgm:prSet presAssocID="{54D07F32-F911-470A-8EBD-2F2E6A43111F}" presName="accent_2" presStyleCnt="0"/>
      <dgm:spPr/>
    </dgm:pt>
    <dgm:pt modelId="{DDCEA8F5-B1B1-4FB0-B444-7159899A5D7A}" type="pres">
      <dgm:prSet presAssocID="{54D07F32-F911-470A-8EBD-2F2E6A43111F}" presName="accentRepeatNode" presStyleLbl="solidFgAcc1" presStyleIdx="1" presStyleCnt="4"/>
      <dgm:spPr>
        <a:solidFill>
          <a:srgbClr val="00BDD0"/>
        </a:solidFill>
        <a:ln>
          <a:solidFill>
            <a:schemeClr val="tx1"/>
          </a:solidFill>
        </a:ln>
      </dgm:spPr>
    </dgm:pt>
    <dgm:pt modelId="{B38AA9CC-56DA-4746-8A75-D2E8D8B8B5F0}" type="pres">
      <dgm:prSet presAssocID="{C1A3FE6E-8EDB-4655-9986-BE6397AD5A9B}" presName="text_3" presStyleLbl="node1" presStyleIdx="2" presStyleCnt="4">
        <dgm:presLayoutVars>
          <dgm:bulletEnabled val="1"/>
        </dgm:presLayoutVars>
      </dgm:prSet>
      <dgm:spPr/>
    </dgm:pt>
    <dgm:pt modelId="{C1310A5F-A719-46F0-A48D-8F6F5DE09EA2}" type="pres">
      <dgm:prSet presAssocID="{C1A3FE6E-8EDB-4655-9986-BE6397AD5A9B}" presName="accent_3" presStyleCnt="0"/>
      <dgm:spPr/>
    </dgm:pt>
    <dgm:pt modelId="{18B106D0-BE41-494A-A935-D48F20CD33E6}" type="pres">
      <dgm:prSet presAssocID="{C1A3FE6E-8EDB-4655-9986-BE6397AD5A9B}" presName="accentRepeatNode" presStyleLbl="solidFgAcc1" presStyleIdx="2" presStyleCnt="4"/>
      <dgm:spPr>
        <a:solidFill>
          <a:srgbClr val="00CCA8"/>
        </a:solidFill>
        <a:ln>
          <a:solidFill>
            <a:schemeClr val="tx1"/>
          </a:solidFill>
        </a:ln>
      </dgm:spPr>
    </dgm:pt>
    <dgm:pt modelId="{1DAC8BB0-EA8C-4943-8253-7E4137D3C458}" type="pres">
      <dgm:prSet presAssocID="{E3787EBF-E988-473E-947C-46D9F3F239AE}" presName="text_4" presStyleLbl="node1" presStyleIdx="3" presStyleCnt="4">
        <dgm:presLayoutVars>
          <dgm:bulletEnabled val="1"/>
        </dgm:presLayoutVars>
      </dgm:prSet>
      <dgm:spPr/>
    </dgm:pt>
    <dgm:pt modelId="{BB7AB9D3-8984-4386-B748-69AD1BE94D0A}" type="pres">
      <dgm:prSet presAssocID="{E3787EBF-E988-473E-947C-46D9F3F239AE}" presName="accent_4" presStyleCnt="0"/>
      <dgm:spPr/>
    </dgm:pt>
    <dgm:pt modelId="{6AB78C75-8CC6-4C13-8BE9-F3975D6A6608}" type="pres">
      <dgm:prSet presAssocID="{E3787EBF-E988-473E-947C-46D9F3F239AE}" presName="accentRepeatNode" presStyleLbl="solidFgAcc1" presStyleIdx="3" presStyleCnt="4"/>
      <dgm:spPr>
        <a:solidFill>
          <a:srgbClr val="00C970"/>
        </a:solidFill>
        <a:ln>
          <a:solidFill>
            <a:schemeClr val="tx1"/>
          </a:solidFill>
        </a:ln>
      </dgm:spPr>
    </dgm:pt>
  </dgm:ptLst>
  <dgm:cxnLst>
    <dgm:cxn modelId="{3467AD02-21DC-4074-A4F6-0BEF40446719}" srcId="{9B30DD80-9516-4C28-8CF8-DB17E4E1527B}" destId="{E3787EBF-E988-473E-947C-46D9F3F239AE}" srcOrd="3" destOrd="0" parTransId="{44DF31BA-2DD5-4CB0-9881-F3832B397E56}" sibTransId="{77716F32-AAC4-4558-92B4-A5F67CDDCB25}"/>
    <dgm:cxn modelId="{97BC4908-56A7-4614-898E-CE2EDCC448FE}" srcId="{9B30DD80-9516-4C28-8CF8-DB17E4E1527B}" destId="{C1A3FE6E-8EDB-4655-9986-BE6397AD5A9B}" srcOrd="2" destOrd="0" parTransId="{E9B1BC1E-4C1F-4532-A1A0-D2510672FACA}" sibTransId="{FC2D0589-9AA9-4ABF-A305-D5857A21D835}"/>
    <dgm:cxn modelId="{469A6312-CC91-4EBE-9F9A-B096C8532B5E}" type="presOf" srcId="{54D07F32-F911-470A-8EBD-2F2E6A43111F}" destId="{22B02983-754F-4516-8AEC-0FFF711B6271}" srcOrd="0" destOrd="0" presId="urn:microsoft.com/office/officeart/2008/layout/VerticalCurvedList"/>
    <dgm:cxn modelId="{A7734D48-77E1-4C85-873B-99786D48F702}" type="presOf" srcId="{E3787EBF-E988-473E-947C-46D9F3F239AE}" destId="{1DAC8BB0-EA8C-4943-8253-7E4137D3C458}" srcOrd="0" destOrd="0" presId="urn:microsoft.com/office/officeart/2008/layout/VerticalCurvedList"/>
    <dgm:cxn modelId="{9F6CAE6A-1B5D-4C35-81BF-6D535A05FD11}" type="presOf" srcId="{234AB490-EFA7-411E-8C53-7B8734799F2D}" destId="{89A952BA-B5C9-4761-9750-47ADF8435A8F}" srcOrd="0" destOrd="0" presId="urn:microsoft.com/office/officeart/2008/layout/VerticalCurvedList"/>
    <dgm:cxn modelId="{B3C6AA55-2F2A-4240-881A-9067B1A0D4BC}" srcId="{9B30DD80-9516-4C28-8CF8-DB17E4E1527B}" destId="{54D07F32-F911-470A-8EBD-2F2E6A43111F}" srcOrd="1" destOrd="0" parTransId="{B9B5892E-7AEE-4486-8A4A-855B74388900}" sibTransId="{2EB17B38-CC2F-47C7-93D5-0CFEA2DE6104}"/>
    <dgm:cxn modelId="{5460E159-C9D4-41DA-8F56-31B2CB50A0CA}" srcId="{9B30DD80-9516-4C28-8CF8-DB17E4E1527B}" destId="{234AB490-EFA7-411E-8C53-7B8734799F2D}" srcOrd="0" destOrd="0" parTransId="{6A4779B9-779E-4E16-A0C8-D5BBBC73A735}" sibTransId="{4DA8ADF6-124B-4095-B4A2-8117B8439B2D}"/>
    <dgm:cxn modelId="{2E2C1090-2242-414B-8D58-D9497BB662F5}" type="presOf" srcId="{C1A3FE6E-8EDB-4655-9986-BE6397AD5A9B}" destId="{B38AA9CC-56DA-4746-8A75-D2E8D8B8B5F0}" srcOrd="0" destOrd="0" presId="urn:microsoft.com/office/officeart/2008/layout/VerticalCurvedList"/>
    <dgm:cxn modelId="{831004CD-A983-46E9-BFF3-DA0A6314C43D}" type="presOf" srcId="{4DA8ADF6-124B-4095-B4A2-8117B8439B2D}" destId="{5C63BE21-E362-40BC-BB10-BC39C4D72080}" srcOrd="0" destOrd="0" presId="urn:microsoft.com/office/officeart/2008/layout/VerticalCurvedList"/>
    <dgm:cxn modelId="{E2DEE2D6-D7F1-401F-873D-6E57DA51492E}" type="presOf" srcId="{9B30DD80-9516-4C28-8CF8-DB17E4E1527B}" destId="{E6BFD930-58C1-4E89-8D12-E484948420B2}" srcOrd="0" destOrd="0" presId="urn:microsoft.com/office/officeart/2008/layout/VerticalCurvedList"/>
    <dgm:cxn modelId="{97A727DC-1B6E-43A7-937A-FB69AB5C2948}" type="presParOf" srcId="{E6BFD930-58C1-4E89-8D12-E484948420B2}" destId="{8659FF25-AD0F-4E25-AF23-25248C554C04}" srcOrd="0" destOrd="0" presId="urn:microsoft.com/office/officeart/2008/layout/VerticalCurvedList"/>
    <dgm:cxn modelId="{8FEB1A48-E065-42D5-9934-B555C5538F86}" type="presParOf" srcId="{8659FF25-AD0F-4E25-AF23-25248C554C04}" destId="{EF3365B2-5963-41DD-8C23-A84F503E905F}" srcOrd="0" destOrd="0" presId="urn:microsoft.com/office/officeart/2008/layout/VerticalCurvedList"/>
    <dgm:cxn modelId="{2123B6C9-39A3-485B-A397-6BB85CF5A36B}" type="presParOf" srcId="{EF3365B2-5963-41DD-8C23-A84F503E905F}" destId="{9B902A6B-F254-4CC5-9D52-5E46EB3FB279}" srcOrd="0" destOrd="0" presId="urn:microsoft.com/office/officeart/2008/layout/VerticalCurvedList"/>
    <dgm:cxn modelId="{AB384213-E7D4-4F6F-8C67-E7D18F3735C5}" type="presParOf" srcId="{EF3365B2-5963-41DD-8C23-A84F503E905F}" destId="{5C63BE21-E362-40BC-BB10-BC39C4D72080}" srcOrd="1" destOrd="0" presId="urn:microsoft.com/office/officeart/2008/layout/VerticalCurvedList"/>
    <dgm:cxn modelId="{9343A7EB-8D50-459A-AE00-8813632C270C}" type="presParOf" srcId="{EF3365B2-5963-41DD-8C23-A84F503E905F}" destId="{ED93E929-2800-4283-A15F-BA1EB8183853}" srcOrd="2" destOrd="0" presId="urn:microsoft.com/office/officeart/2008/layout/VerticalCurvedList"/>
    <dgm:cxn modelId="{F9609FA4-FBFF-4F3D-89E6-BC740FDE9F6E}" type="presParOf" srcId="{EF3365B2-5963-41DD-8C23-A84F503E905F}" destId="{0A28E783-712E-4184-AE0E-177A85E0BC4B}" srcOrd="3" destOrd="0" presId="urn:microsoft.com/office/officeart/2008/layout/VerticalCurvedList"/>
    <dgm:cxn modelId="{8F88C1F6-855F-4A03-B3FA-1D1B9CADDB45}" type="presParOf" srcId="{8659FF25-AD0F-4E25-AF23-25248C554C04}" destId="{89A952BA-B5C9-4761-9750-47ADF8435A8F}" srcOrd="1" destOrd="0" presId="urn:microsoft.com/office/officeart/2008/layout/VerticalCurvedList"/>
    <dgm:cxn modelId="{B1756EFD-414E-4412-95E3-760D79A7A8C2}" type="presParOf" srcId="{8659FF25-AD0F-4E25-AF23-25248C554C04}" destId="{420D6DEE-4C33-4C83-A46C-995AC9993216}" srcOrd="2" destOrd="0" presId="urn:microsoft.com/office/officeart/2008/layout/VerticalCurvedList"/>
    <dgm:cxn modelId="{092EEF22-5E28-47A0-B63A-2E7CD61F6407}" type="presParOf" srcId="{420D6DEE-4C33-4C83-A46C-995AC9993216}" destId="{F4E77D16-AF13-417F-AEEE-FDAE447F68BC}" srcOrd="0" destOrd="0" presId="urn:microsoft.com/office/officeart/2008/layout/VerticalCurvedList"/>
    <dgm:cxn modelId="{21C8B2F8-F51A-429E-8949-E102210AA4D3}" type="presParOf" srcId="{8659FF25-AD0F-4E25-AF23-25248C554C04}" destId="{22B02983-754F-4516-8AEC-0FFF711B6271}" srcOrd="3" destOrd="0" presId="urn:microsoft.com/office/officeart/2008/layout/VerticalCurvedList"/>
    <dgm:cxn modelId="{C9BAA9FD-F763-49FB-8763-F9E34FCDB594}" type="presParOf" srcId="{8659FF25-AD0F-4E25-AF23-25248C554C04}" destId="{8D69BF51-9926-45CB-8D80-B1353075A31C}" srcOrd="4" destOrd="0" presId="urn:microsoft.com/office/officeart/2008/layout/VerticalCurvedList"/>
    <dgm:cxn modelId="{8FA65552-8096-40F5-8130-5D2B30544DBC}" type="presParOf" srcId="{8D69BF51-9926-45CB-8D80-B1353075A31C}" destId="{DDCEA8F5-B1B1-4FB0-B444-7159899A5D7A}" srcOrd="0" destOrd="0" presId="urn:microsoft.com/office/officeart/2008/layout/VerticalCurvedList"/>
    <dgm:cxn modelId="{3BB9BFBB-1448-42C2-9400-1DC12DB78461}" type="presParOf" srcId="{8659FF25-AD0F-4E25-AF23-25248C554C04}" destId="{B38AA9CC-56DA-4746-8A75-D2E8D8B8B5F0}" srcOrd="5" destOrd="0" presId="urn:microsoft.com/office/officeart/2008/layout/VerticalCurvedList"/>
    <dgm:cxn modelId="{96349474-D736-4089-9856-2C8A4F3BC55E}" type="presParOf" srcId="{8659FF25-AD0F-4E25-AF23-25248C554C04}" destId="{C1310A5F-A719-46F0-A48D-8F6F5DE09EA2}" srcOrd="6" destOrd="0" presId="urn:microsoft.com/office/officeart/2008/layout/VerticalCurvedList"/>
    <dgm:cxn modelId="{23121214-3FA9-448B-B02C-104E2FE653D7}" type="presParOf" srcId="{C1310A5F-A719-46F0-A48D-8F6F5DE09EA2}" destId="{18B106D0-BE41-494A-A935-D48F20CD33E6}" srcOrd="0" destOrd="0" presId="urn:microsoft.com/office/officeart/2008/layout/VerticalCurvedList"/>
    <dgm:cxn modelId="{C34B8252-A479-4D64-8B34-E018DD5A3223}" type="presParOf" srcId="{8659FF25-AD0F-4E25-AF23-25248C554C04}" destId="{1DAC8BB0-EA8C-4943-8253-7E4137D3C458}" srcOrd="7" destOrd="0" presId="urn:microsoft.com/office/officeart/2008/layout/VerticalCurvedList"/>
    <dgm:cxn modelId="{C863AF36-92DC-4846-982E-3E8426B28AB3}" type="presParOf" srcId="{8659FF25-AD0F-4E25-AF23-25248C554C04}" destId="{BB7AB9D3-8984-4386-B748-69AD1BE94D0A}" srcOrd="8" destOrd="0" presId="urn:microsoft.com/office/officeart/2008/layout/VerticalCurvedList"/>
    <dgm:cxn modelId="{A8C5183B-1EF1-446E-9C39-2D04A3A78EFB}" type="presParOf" srcId="{BB7AB9D3-8984-4386-B748-69AD1BE94D0A}" destId="{6AB78C75-8CC6-4C13-8BE9-F3975D6A660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E89810-A867-4AD5-9AD0-5415A7215A1F}" type="doc">
      <dgm:prSet loTypeId="urn:microsoft.com/office/officeart/2005/8/layout/h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it-IT"/>
        </a:p>
      </dgm:t>
    </dgm:pt>
    <dgm:pt modelId="{441167FF-325D-410E-87F9-5956EE18B61A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RCP 2.6</a:t>
          </a:r>
          <a:endParaRPr lang="it-IT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2C28A232-E2AE-45C8-A15D-A07C5462DA2D}" type="parTrans" cxnId="{3417B776-1313-416C-AD2A-8724C7D65205}">
      <dgm:prSet/>
      <dgm:spPr/>
      <dgm:t>
        <a:bodyPr/>
        <a:lstStyle/>
        <a:p>
          <a:endParaRPr lang="it-IT"/>
        </a:p>
      </dgm:t>
    </dgm:pt>
    <dgm:pt modelId="{AF0CB0F1-E60B-49B1-B039-A0EAE5389F27}" type="sibTrans" cxnId="{3417B776-1313-416C-AD2A-8724C7D65205}">
      <dgm:prSet/>
      <dgm:spPr/>
      <dgm:t>
        <a:bodyPr/>
        <a:lstStyle/>
        <a:p>
          <a:endParaRPr lang="it-IT"/>
        </a:p>
      </dgm:t>
    </dgm:pt>
    <dgm:pt modelId="{5E47BB7D-59ED-4271-9CE7-942B3009705A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Conseguente protezione del clima;</a:t>
          </a:r>
          <a:endParaRPr lang="it-IT" dirty="0">
            <a:latin typeface="Montserrat" panose="00000500000000000000" pitchFamily="2" charset="0"/>
          </a:endParaRPr>
        </a:p>
      </dgm:t>
    </dgm:pt>
    <dgm:pt modelId="{50801D52-90EF-4D5B-887C-E673444C30B3}" type="parTrans" cxnId="{EBBED1A3-FC59-4D2C-A4AF-B41EDEA645CD}">
      <dgm:prSet/>
      <dgm:spPr/>
      <dgm:t>
        <a:bodyPr/>
        <a:lstStyle/>
        <a:p>
          <a:endParaRPr lang="it-IT"/>
        </a:p>
      </dgm:t>
    </dgm:pt>
    <dgm:pt modelId="{BD8EC697-5B54-4C33-BA9F-26ADF1E7CA45}" type="sibTrans" cxnId="{EBBED1A3-FC59-4D2C-A4AF-B41EDEA645CD}">
      <dgm:prSet/>
      <dgm:spPr/>
      <dgm:t>
        <a:bodyPr/>
        <a:lstStyle/>
        <a:p>
          <a:endParaRPr lang="it-IT"/>
        </a:p>
      </dgm:t>
    </dgm:pt>
    <dgm:pt modelId="{AA2E5E78-0763-4AF5-925B-2FF31A4035C1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2,6 W/m</a:t>
          </a:r>
          <a:r>
            <a:rPr lang="it-IT" b="0" i="0" baseline="30000" dirty="0">
              <a:latin typeface="Montserrat" panose="00000500000000000000" pitchFamily="2" charset="0"/>
            </a:rPr>
            <a:t>2 </a:t>
          </a:r>
          <a:endParaRPr lang="it-IT" dirty="0">
            <a:latin typeface="Montserrat" panose="00000500000000000000" pitchFamily="2" charset="0"/>
          </a:endParaRPr>
        </a:p>
      </dgm:t>
    </dgm:pt>
    <dgm:pt modelId="{CD9A32F4-D9E8-4027-9B54-310E59A5F86D}" type="parTrans" cxnId="{C2EFA907-F2E7-4290-ABC8-56FB478950E1}">
      <dgm:prSet/>
      <dgm:spPr/>
      <dgm:t>
        <a:bodyPr/>
        <a:lstStyle/>
        <a:p>
          <a:endParaRPr lang="it-IT"/>
        </a:p>
      </dgm:t>
    </dgm:pt>
    <dgm:pt modelId="{6C741CC6-A7ED-418A-BAC7-FEB061642638}" type="sibTrans" cxnId="{C2EFA907-F2E7-4290-ABC8-56FB478950E1}">
      <dgm:prSet/>
      <dgm:spPr/>
      <dgm:t>
        <a:bodyPr/>
        <a:lstStyle/>
        <a:p>
          <a:endParaRPr lang="it-IT"/>
        </a:p>
      </dgm:t>
    </dgm:pt>
    <dgm:pt modelId="{1F76A0C4-ED53-4F61-A5F4-29C0BD7D0403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RCP4.5</a:t>
          </a:r>
          <a:endParaRPr lang="it-IT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6B31B50-9CD3-4B82-9EA7-06AD9A025DDD}" type="parTrans" cxnId="{1A87FE43-B7F4-49DF-9286-6383C08E657A}">
      <dgm:prSet/>
      <dgm:spPr/>
      <dgm:t>
        <a:bodyPr/>
        <a:lstStyle/>
        <a:p>
          <a:endParaRPr lang="it-IT"/>
        </a:p>
      </dgm:t>
    </dgm:pt>
    <dgm:pt modelId="{174DCB37-C746-46BE-B741-ACE7F5D2F741}" type="sibTrans" cxnId="{1A87FE43-B7F4-49DF-9286-6383C08E657A}">
      <dgm:prSet/>
      <dgm:spPr/>
      <dgm:t>
        <a:bodyPr/>
        <a:lstStyle/>
        <a:p>
          <a:endParaRPr lang="it-IT"/>
        </a:p>
      </dgm:t>
    </dgm:pt>
    <dgm:pt modelId="{7987D18B-1AC8-4331-BC3A-5C73C6ADDE9B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Limitata protezione del clima;</a:t>
          </a:r>
          <a:endParaRPr lang="it-IT" dirty="0">
            <a:latin typeface="Montserrat" panose="00000500000000000000" pitchFamily="2" charset="0"/>
          </a:endParaRPr>
        </a:p>
      </dgm:t>
    </dgm:pt>
    <dgm:pt modelId="{50115048-BE0C-49A7-B989-00334EC2EF41}" type="parTrans" cxnId="{A73287C8-9C6D-4EE2-84A6-6F5803FA91DF}">
      <dgm:prSet/>
      <dgm:spPr/>
      <dgm:t>
        <a:bodyPr/>
        <a:lstStyle/>
        <a:p>
          <a:endParaRPr lang="it-IT"/>
        </a:p>
      </dgm:t>
    </dgm:pt>
    <dgm:pt modelId="{184135C6-D515-45AC-86D9-0F50ED1A11E3}" type="sibTrans" cxnId="{A73287C8-9C6D-4EE2-84A6-6F5803FA91DF}">
      <dgm:prSet/>
      <dgm:spPr/>
      <dgm:t>
        <a:bodyPr/>
        <a:lstStyle/>
        <a:p>
          <a:endParaRPr lang="it-IT"/>
        </a:p>
      </dgm:t>
    </dgm:pt>
    <dgm:pt modelId="{4A6E33AC-68A3-4479-800C-28C3960C8554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4,5 W/m</a:t>
          </a:r>
          <a:r>
            <a:rPr lang="it-IT" b="0" i="0" baseline="30000" dirty="0">
              <a:latin typeface="Montserrat" panose="00000500000000000000" pitchFamily="2" charset="0"/>
            </a:rPr>
            <a:t>2</a:t>
          </a:r>
          <a:endParaRPr lang="it-IT" dirty="0">
            <a:latin typeface="Montserrat" panose="00000500000000000000" pitchFamily="2" charset="0"/>
          </a:endParaRPr>
        </a:p>
      </dgm:t>
    </dgm:pt>
    <dgm:pt modelId="{8566DECE-34B3-4928-AEC6-1A8FC5E6A275}" type="parTrans" cxnId="{7C3A3F99-52D2-4EB5-84B9-F2C75CECA8E8}">
      <dgm:prSet/>
      <dgm:spPr/>
      <dgm:t>
        <a:bodyPr/>
        <a:lstStyle/>
        <a:p>
          <a:endParaRPr lang="it-IT"/>
        </a:p>
      </dgm:t>
    </dgm:pt>
    <dgm:pt modelId="{A8D874FD-2C3C-4066-8832-FB98937ECE28}" type="sibTrans" cxnId="{7C3A3F99-52D2-4EB5-84B9-F2C75CECA8E8}">
      <dgm:prSet/>
      <dgm:spPr/>
      <dgm:t>
        <a:bodyPr/>
        <a:lstStyle/>
        <a:p>
          <a:endParaRPr lang="it-IT"/>
        </a:p>
      </dgm:t>
    </dgm:pt>
    <dgm:pt modelId="{C65CFEC9-6A50-416C-A07B-E6E3999066C1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RCP8.5 </a:t>
          </a:r>
          <a:endParaRPr lang="it-IT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361FDC5-602A-4B4C-B111-C1ECD6951270}" type="parTrans" cxnId="{B771CFE1-16F1-4534-A6E5-6099FA9695AF}">
      <dgm:prSet/>
      <dgm:spPr/>
      <dgm:t>
        <a:bodyPr/>
        <a:lstStyle/>
        <a:p>
          <a:endParaRPr lang="it-IT"/>
        </a:p>
      </dgm:t>
    </dgm:pt>
    <dgm:pt modelId="{600582A7-38C1-41B5-907F-E4C9960AAB63}" type="sibTrans" cxnId="{B771CFE1-16F1-4534-A6E5-6099FA9695AF}">
      <dgm:prSet/>
      <dgm:spPr/>
      <dgm:t>
        <a:bodyPr/>
        <a:lstStyle/>
        <a:p>
          <a:endParaRPr lang="it-IT"/>
        </a:p>
      </dgm:t>
    </dgm:pt>
    <dgm:pt modelId="{098F3190-B24C-4EA3-8AB8-8A83CBF73082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Nessuna protezione del clima;</a:t>
          </a:r>
          <a:endParaRPr lang="it-IT" dirty="0">
            <a:latin typeface="Montserrat" panose="00000500000000000000" pitchFamily="2" charset="0"/>
          </a:endParaRPr>
        </a:p>
      </dgm:t>
    </dgm:pt>
    <dgm:pt modelId="{F136F2FC-4F35-4C09-88A4-A9677D9C0D0F}" type="parTrans" cxnId="{C6901345-9BB1-40C5-9D52-49FF74E6E5C4}">
      <dgm:prSet/>
      <dgm:spPr/>
      <dgm:t>
        <a:bodyPr/>
        <a:lstStyle/>
        <a:p>
          <a:endParaRPr lang="it-IT"/>
        </a:p>
      </dgm:t>
    </dgm:pt>
    <dgm:pt modelId="{0D75E9A1-B4F7-4EC9-B27F-DE4EDE92F719}" type="sibTrans" cxnId="{C6901345-9BB1-40C5-9D52-49FF74E6E5C4}">
      <dgm:prSet/>
      <dgm:spPr/>
      <dgm:t>
        <a:bodyPr/>
        <a:lstStyle/>
        <a:p>
          <a:endParaRPr lang="it-IT"/>
        </a:p>
      </dgm:t>
    </dgm:pt>
    <dgm:pt modelId="{B763217B-28DC-4028-AC46-7DE261E00881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8,5 W/m</a:t>
          </a:r>
          <a:r>
            <a:rPr lang="it-IT" b="0" i="0" baseline="30000" dirty="0">
              <a:latin typeface="Montserrat" panose="00000500000000000000" pitchFamily="2" charset="0"/>
            </a:rPr>
            <a:t>2</a:t>
          </a:r>
          <a:r>
            <a:rPr lang="it-IT" b="0" i="0" dirty="0">
              <a:latin typeface="Montserrat" panose="00000500000000000000" pitchFamily="2" charset="0"/>
            </a:rPr>
            <a:t> </a:t>
          </a:r>
          <a:endParaRPr lang="it-IT" dirty="0">
            <a:latin typeface="Montserrat" panose="00000500000000000000" pitchFamily="2" charset="0"/>
          </a:endParaRPr>
        </a:p>
      </dgm:t>
    </dgm:pt>
    <dgm:pt modelId="{2AA9CC93-1138-4527-9177-9655FBA2BB70}" type="parTrans" cxnId="{3178FB5E-B666-409E-B2EA-0BA77D9C4C1B}">
      <dgm:prSet/>
      <dgm:spPr/>
      <dgm:t>
        <a:bodyPr/>
        <a:lstStyle/>
        <a:p>
          <a:endParaRPr lang="it-IT"/>
        </a:p>
      </dgm:t>
    </dgm:pt>
    <dgm:pt modelId="{DDCAA99F-7A91-4632-AC93-5D954FB57F2A}" type="sibTrans" cxnId="{3178FB5E-B666-409E-B2EA-0BA77D9C4C1B}">
      <dgm:prSet/>
      <dgm:spPr/>
      <dgm:t>
        <a:bodyPr/>
        <a:lstStyle/>
        <a:p>
          <a:endParaRPr lang="it-IT"/>
        </a:p>
      </dgm:t>
    </dgm:pt>
    <dgm:pt modelId="{EF210425-ACA2-4CD6-BEB6-98FABB5933B4}" type="pres">
      <dgm:prSet presAssocID="{C6E89810-A867-4AD5-9AD0-5415A7215A1F}" presName="Name0" presStyleCnt="0">
        <dgm:presLayoutVars>
          <dgm:dir/>
          <dgm:animLvl val="lvl"/>
          <dgm:resizeHandles val="exact"/>
        </dgm:presLayoutVars>
      </dgm:prSet>
      <dgm:spPr/>
    </dgm:pt>
    <dgm:pt modelId="{89075C22-FB44-4623-B665-E48051177A93}" type="pres">
      <dgm:prSet presAssocID="{441167FF-325D-410E-87F9-5956EE18B61A}" presName="composite" presStyleCnt="0"/>
      <dgm:spPr/>
    </dgm:pt>
    <dgm:pt modelId="{73CBB561-9A60-4130-97F3-23F2C71ABC26}" type="pres">
      <dgm:prSet presAssocID="{441167FF-325D-410E-87F9-5956EE18B61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39C6C65-61C3-4258-A1E8-0065C5429525}" type="pres">
      <dgm:prSet presAssocID="{441167FF-325D-410E-87F9-5956EE18B61A}" presName="desTx" presStyleLbl="alignAccFollowNode1" presStyleIdx="0" presStyleCnt="3">
        <dgm:presLayoutVars>
          <dgm:bulletEnabled val="1"/>
        </dgm:presLayoutVars>
      </dgm:prSet>
      <dgm:spPr/>
    </dgm:pt>
    <dgm:pt modelId="{122116AE-F03D-4BDF-9948-62CF7324E8A3}" type="pres">
      <dgm:prSet presAssocID="{AF0CB0F1-E60B-49B1-B039-A0EAE5389F27}" presName="space" presStyleCnt="0"/>
      <dgm:spPr/>
    </dgm:pt>
    <dgm:pt modelId="{FF7D0D91-23F6-44F7-B022-5273C7C5E766}" type="pres">
      <dgm:prSet presAssocID="{1F76A0C4-ED53-4F61-A5F4-29C0BD7D0403}" presName="composite" presStyleCnt="0"/>
      <dgm:spPr/>
    </dgm:pt>
    <dgm:pt modelId="{E417BB72-0462-4C6C-B690-2F57E22F2ECF}" type="pres">
      <dgm:prSet presAssocID="{1F76A0C4-ED53-4F61-A5F4-29C0BD7D040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0298F3B-C4C9-46DB-A85B-CC7331FC31CC}" type="pres">
      <dgm:prSet presAssocID="{1F76A0C4-ED53-4F61-A5F4-29C0BD7D0403}" presName="desTx" presStyleLbl="alignAccFollowNode1" presStyleIdx="1" presStyleCnt="3">
        <dgm:presLayoutVars>
          <dgm:bulletEnabled val="1"/>
        </dgm:presLayoutVars>
      </dgm:prSet>
      <dgm:spPr/>
    </dgm:pt>
    <dgm:pt modelId="{18A8D930-89DB-4EC5-B1AD-9C43889B9A1D}" type="pres">
      <dgm:prSet presAssocID="{174DCB37-C746-46BE-B741-ACE7F5D2F741}" presName="space" presStyleCnt="0"/>
      <dgm:spPr/>
    </dgm:pt>
    <dgm:pt modelId="{06EFCF05-5BC4-4685-B9EA-5D32865DD6F7}" type="pres">
      <dgm:prSet presAssocID="{C65CFEC9-6A50-416C-A07B-E6E3999066C1}" presName="composite" presStyleCnt="0"/>
      <dgm:spPr/>
    </dgm:pt>
    <dgm:pt modelId="{8DE30ED2-C3D5-41C3-B728-A69E93EB08EA}" type="pres">
      <dgm:prSet presAssocID="{C65CFEC9-6A50-416C-A07B-E6E3999066C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C0F5818-D4A9-4BFF-8786-0ECBC87E0E0D}" type="pres">
      <dgm:prSet presAssocID="{C65CFEC9-6A50-416C-A07B-E6E3999066C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1D6AB02-44CA-4B62-9A54-553FC3EA6444}" type="presOf" srcId="{B763217B-28DC-4028-AC46-7DE261E00881}" destId="{CC0F5818-D4A9-4BFF-8786-0ECBC87E0E0D}" srcOrd="0" destOrd="1" presId="urn:microsoft.com/office/officeart/2005/8/layout/hList1"/>
    <dgm:cxn modelId="{2C1CC802-8957-4942-B14B-C983161E7066}" type="presOf" srcId="{098F3190-B24C-4EA3-8AB8-8A83CBF73082}" destId="{CC0F5818-D4A9-4BFF-8786-0ECBC87E0E0D}" srcOrd="0" destOrd="0" presId="urn:microsoft.com/office/officeart/2005/8/layout/hList1"/>
    <dgm:cxn modelId="{E1D5BA06-F465-4887-AC84-DD4E7720B820}" type="presOf" srcId="{441167FF-325D-410E-87F9-5956EE18B61A}" destId="{73CBB561-9A60-4130-97F3-23F2C71ABC26}" srcOrd="0" destOrd="0" presId="urn:microsoft.com/office/officeart/2005/8/layout/hList1"/>
    <dgm:cxn modelId="{C2EFA907-F2E7-4290-ABC8-56FB478950E1}" srcId="{441167FF-325D-410E-87F9-5956EE18B61A}" destId="{AA2E5E78-0763-4AF5-925B-2FF31A4035C1}" srcOrd="1" destOrd="0" parTransId="{CD9A32F4-D9E8-4027-9B54-310E59A5F86D}" sibTransId="{6C741CC6-A7ED-418A-BAC7-FEB061642638}"/>
    <dgm:cxn modelId="{05791408-462C-4E30-ABA5-A89C4A5444F7}" type="presOf" srcId="{C65CFEC9-6A50-416C-A07B-E6E3999066C1}" destId="{8DE30ED2-C3D5-41C3-B728-A69E93EB08EA}" srcOrd="0" destOrd="0" presId="urn:microsoft.com/office/officeart/2005/8/layout/hList1"/>
    <dgm:cxn modelId="{AAFF7B0A-C498-4179-8C4C-F46B1A8EAB67}" type="presOf" srcId="{AA2E5E78-0763-4AF5-925B-2FF31A4035C1}" destId="{339C6C65-61C3-4258-A1E8-0065C5429525}" srcOrd="0" destOrd="1" presId="urn:microsoft.com/office/officeart/2005/8/layout/hList1"/>
    <dgm:cxn modelId="{92BB3C0F-432A-4E03-8033-8C903B276E21}" type="presOf" srcId="{4A6E33AC-68A3-4479-800C-28C3960C8554}" destId="{50298F3B-C4C9-46DB-A85B-CC7331FC31CC}" srcOrd="0" destOrd="1" presId="urn:microsoft.com/office/officeart/2005/8/layout/hList1"/>
    <dgm:cxn modelId="{64DAAD1A-0643-4598-8DE1-324B5DE3DDBE}" type="presOf" srcId="{7987D18B-1AC8-4331-BC3A-5C73C6ADDE9B}" destId="{50298F3B-C4C9-46DB-A85B-CC7331FC31CC}" srcOrd="0" destOrd="0" presId="urn:microsoft.com/office/officeart/2005/8/layout/hList1"/>
    <dgm:cxn modelId="{1F69285B-FBAD-47BE-8D62-90698918BD82}" type="presOf" srcId="{1F76A0C4-ED53-4F61-A5F4-29C0BD7D0403}" destId="{E417BB72-0462-4C6C-B690-2F57E22F2ECF}" srcOrd="0" destOrd="0" presId="urn:microsoft.com/office/officeart/2005/8/layout/hList1"/>
    <dgm:cxn modelId="{3178FB5E-B666-409E-B2EA-0BA77D9C4C1B}" srcId="{C65CFEC9-6A50-416C-A07B-E6E3999066C1}" destId="{B763217B-28DC-4028-AC46-7DE261E00881}" srcOrd="1" destOrd="0" parTransId="{2AA9CC93-1138-4527-9177-9655FBA2BB70}" sibTransId="{DDCAA99F-7A91-4632-AC93-5D954FB57F2A}"/>
    <dgm:cxn modelId="{1A87FE43-B7F4-49DF-9286-6383C08E657A}" srcId="{C6E89810-A867-4AD5-9AD0-5415A7215A1F}" destId="{1F76A0C4-ED53-4F61-A5F4-29C0BD7D0403}" srcOrd="1" destOrd="0" parTransId="{56B31B50-9CD3-4B82-9EA7-06AD9A025DDD}" sibTransId="{174DCB37-C746-46BE-B741-ACE7F5D2F741}"/>
    <dgm:cxn modelId="{C6901345-9BB1-40C5-9D52-49FF74E6E5C4}" srcId="{C65CFEC9-6A50-416C-A07B-E6E3999066C1}" destId="{098F3190-B24C-4EA3-8AB8-8A83CBF73082}" srcOrd="0" destOrd="0" parTransId="{F136F2FC-4F35-4C09-88A4-A9677D9C0D0F}" sibTransId="{0D75E9A1-B4F7-4EC9-B27F-DE4EDE92F719}"/>
    <dgm:cxn modelId="{7AC8CD4C-B345-4FB1-83AE-2A42B02D7EA5}" type="presOf" srcId="{5E47BB7D-59ED-4271-9CE7-942B3009705A}" destId="{339C6C65-61C3-4258-A1E8-0065C5429525}" srcOrd="0" destOrd="0" presId="urn:microsoft.com/office/officeart/2005/8/layout/hList1"/>
    <dgm:cxn modelId="{4BC85353-EC09-458D-B017-1897A50043E4}" type="presOf" srcId="{C6E89810-A867-4AD5-9AD0-5415A7215A1F}" destId="{EF210425-ACA2-4CD6-BEB6-98FABB5933B4}" srcOrd="0" destOrd="0" presId="urn:microsoft.com/office/officeart/2005/8/layout/hList1"/>
    <dgm:cxn modelId="{3417B776-1313-416C-AD2A-8724C7D65205}" srcId="{C6E89810-A867-4AD5-9AD0-5415A7215A1F}" destId="{441167FF-325D-410E-87F9-5956EE18B61A}" srcOrd="0" destOrd="0" parTransId="{2C28A232-E2AE-45C8-A15D-A07C5462DA2D}" sibTransId="{AF0CB0F1-E60B-49B1-B039-A0EAE5389F27}"/>
    <dgm:cxn modelId="{7C3A3F99-52D2-4EB5-84B9-F2C75CECA8E8}" srcId="{1F76A0C4-ED53-4F61-A5F4-29C0BD7D0403}" destId="{4A6E33AC-68A3-4479-800C-28C3960C8554}" srcOrd="1" destOrd="0" parTransId="{8566DECE-34B3-4928-AEC6-1A8FC5E6A275}" sibTransId="{A8D874FD-2C3C-4066-8832-FB98937ECE28}"/>
    <dgm:cxn modelId="{EBBED1A3-FC59-4D2C-A4AF-B41EDEA645CD}" srcId="{441167FF-325D-410E-87F9-5956EE18B61A}" destId="{5E47BB7D-59ED-4271-9CE7-942B3009705A}" srcOrd="0" destOrd="0" parTransId="{50801D52-90EF-4D5B-887C-E673444C30B3}" sibTransId="{BD8EC697-5B54-4C33-BA9F-26ADF1E7CA45}"/>
    <dgm:cxn modelId="{A73287C8-9C6D-4EE2-84A6-6F5803FA91DF}" srcId="{1F76A0C4-ED53-4F61-A5F4-29C0BD7D0403}" destId="{7987D18B-1AC8-4331-BC3A-5C73C6ADDE9B}" srcOrd="0" destOrd="0" parTransId="{50115048-BE0C-49A7-B989-00334EC2EF41}" sibTransId="{184135C6-D515-45AC-86D9-0F50ED1A11E3}"/>
    <dgm:cxn modelId="{B771CFE1-16F1-4534-A6E5-6099FA9695AF}" srcId="{C6E89810-A867-4AD5-9AD0-5415A7215A1F}" destId="{C65CFEC9-6A50-416C-A07B-E6E3999066C1}" srcOrd="2" destOrd="0" parTransId="{6361FDC5-602A-4B4C-B111-C1ECD6951270}" sibTransId="{600582A7-38C1-41B5-907F-E4C9960AAB63}"/>
    <dgm:cxn modelId="{51F2B388-3CB3-4C45-B49C-A72689BFFABF}" type="presParOf" srcId="{EF210425-ACA2-4CD6-BEB6-98FABB5933B4}" destId="{89075C22-FB44-4623-B665-E48051177A93}" srcOrd="0" destOrd="0" presId="urn:microsoft.com/office/officeart/2005/8/layout/hList1"/>
    <dgm:cxn modelId="{690F8B50-CB93-4251-8DEC-727EC6D37746}" type="presParOf" srcId="{89075C22-FB44-4623-B665-E48051177A93}" destId="{73CBB561-9A60-4130-97F3-23F2C71ABC26}" srcOrd="0" destOrd="0" presId="urn:microsoft.com/office/officeart/2005/8/layout/hList1"/>
    <dgm:cxn modelId="{759D0303-7E01-4388-89A0-9C1590BE08EE}" type="presParOf" srcId="{89075C22-FB44-4623-B665-E48051177A93}" destId="{339C6C65-61C3-4258-A1E8-0065C5429525}" srcOrd="1" destOrd="0" presId="urn:microsoft.com/office/officeart/2005/8/layout/hList1"/>
    <dgm:cxn modelId="{AF6F1DFC-E166-4928-AFCA-E57A4BABCD92}" type="presParOf" srcId="{EF210425-ACA2-4CD6-BEB6-98FABB5933B4}" destId="{122116AE-F03D-4BDF-9948-62CF7324E8A3}" srcOrd="1" destOrd="0" presId="urn:microsoft.com/office/officeart/2005/8/layout/hList1"/>
    <dgm:cxn modelId="{D778DED7-D957-4660-BF94-65279381FD2D}" type="presParOf" srcId="{EF210425-ACA2-4CD6-BEB6-98FABB5933B4}" destId="{FF7D0D91-23F6-44F7-B022-5273C7C5E766}" srcOrd="2" destOrd="0" presId="urn:microsoft.com/office/officeart/2005/8/layout/hList1"/>
    <dgm:cxn modelId="{6F07AC4A-55FE-4581-83F8-2CFC148458EB}" type="presParOf" srcId="{FF7D0D91-23F6-44F7-B022-5273C7C5E766}" destId="{E417BB72-0462-4C6C-B690-2F57E22F2ECF}" srcOrd="0" destOrd="0" presId="urn:microsoft.com/office/officeart/2005/8/layout/hList1"/>
    <dgm:cxn modelId="{BC97F7EF-DFE7-41FF-ACF7-D7E3FDADA27E}" type="presParOf" srcId="{FF7D0D91-23F6-44F7-B022-5273C7C5E766}" destId="{50298F3B-C4C9-46DB-A85B-CC7331FC31CC}" srcOrd="1" destOrd="0" presId="urn:microsoft.com/office/officeart/2005/8/layout/hList1"/>
    <dgm:cxn modelId="{7CB34991-AADF-445D-925A-49F4978A3937}" type="presParOf" srcId="{EF210425-ACA2-4CD6-BEB6-98FABB5933B4}" destId="{18A8D930-89DB-4EC5-B1AD-9C43889B9A1D}" srcOrd="3" destOrd="0" presId="urn:microsoft.com/office/officeart/2005/8/layout/hList1"/>
    <dgm:cxn modelId="{20BE9EC4-AE79-455C-9EF4-3C1FEB51F36F}" type="presParOf" srcId="{EF210425-ACA2-4CD6-BEB6-98FABB5933B4}" destId="{06EFCF05-5BC4-4685-B9EA-5D32865DD6F7}" srcOrd="4" destOrd="0" presId="urn:microsoft.com/office/officeart/2005/8/layout/hList1"/>
    <dgm:cxn modelId="{2B91A55E-960C-49AB-872C-1B9B844DD399}" type="presParOf" srcId="{06EFCF05-5BC4-4685-B9EA-5D32865DD6F7}" destId="{8DE30ED2-C3D5-41C3-B728-A69E93EB08EA}" srcOrd="0" destOrd="0" presId="urn:microsoft.com/office/officeart/2005/8/layout/hList1"/>
    <dgm:cxn modelId="{A9E59109-A366-4F70-8AB3-5041EF451DAC}" type="presParOf" srcId="{06EFCF05-5BC4-4685-B9EA-5D32865DD6F7}" destId="{CC0F5818-D4A9-4BFF-8786-0ECBC87E0E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B9B26F-C797-4E4D-8200-A1A9987FE5BC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A2C8DA6-D5B5-4152-8FEB-6614269803A3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rPr>
            <a:t>Historical</a:t>
          </a:r>
          <a:endParaRPr lang="it-IT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tserrat" panose="00000500000000000000" pitchFamily="2" charset="0"/>
          </a:endParaRPr>
        </a:p>
      </dgm:t>
    </dgm:pt>
    <dgm:pt modelId="{62F27FA7-7DED-4EFF-B2E1-247AAAD7EFA0}" type="parTrans" cxnId="{87243FEF-7DF3-4A1B-8DF3-00C8857B92D1}">
      <dgm:prSet/>
      <dgm:spPr/>
      <dgm:t>
        <a:bodyPr/>
        <a:lstStyle/>
        <a:p>
          <a:endParaRPr lang="it-IT"/>
        </a:p>
      </dgm:t>
    </dgm:pt>
    <dgm:pt modelId="{0B414364-843A-49D8-83BE-51E0508A20B7}" type="sibTrans" cxnId="{87243FEF-7DF3-4A1B-8DF3-00C8857B92D1}">
      <dgm:prSet/>
      <dgm:spPr/>
      <dgm:t>
        <a:bodyPr/>
        <a:lstStyle/>
        <a:p>
          <a:endParaRPr lang="it-IT"/>
        </a:p>
      </dgm:t>
    </dgm:pt>
    <dgm:pt modelId="{9C54AA15-58D5-4083-BE29-BA83DE236315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>
              <a:solidFill>
                <a:schemeClr val="tx1"/>
              </a:solidFill>
              <a:latin typeface="Montserrat" panose="00000500000000000000" pitchFamily="2" charset="0"/>
            </a:rPr>
            <a:t>Simulazione del passato recente dal 1850 al 2014;</a:t>
          </a:r>
          <a:endParaRPr lang="it-IT" dirty="0">
            <a:solidFill>
              <a:schemeClr val="tx1"/>
            </a:solidFill>
            <a:latin typeface="Montserrat" panose="00000500000000000000" pitchFamily="2" charset="0"/>
          </a:endParaRPr>
        </a:p>
      </dgm:t>
    </dgm:pt>
    <dgm:pt modelId="{7965AE6D-DF1B-4426-AEAF-D15B447264F0}" type="parTrans" cxnId="{B41D5BBF-6D7E-44C6-A95D-43502732A1E7}">
      <dgm:prSet/>
      <dgm:spPr/>
      <dgm:t>
        <a:bodyPr/>
        <a:lstStyle/>
        <a:p>
          <a:endParaRPr lang="it-IT"/>
        </a:p>
      </dgm:t>
    </dgm:pt>
    <dgm:pt modelId="{0B8910E8-AB4C-44E5-82BA-62F71111EDEE}" type="sibTrans" cxnId="{B41D5BBF-6D7E-44C6-A95D-43502732A1E7}">
      <dgm:prSet/>
      <dgm:spPr/>
      <dgm:t>
        <a:bodyPr/>
        <a:lstStyle/>
        <a:p>
          <a:endParaRPr lang="it-IT"/>
        </a:p>
      </dgm:t>
    </dgm:pt>
    <dgm:pt modelId="{E3DC35AB-FC74-4EC9-8E06-9062A0D9B1EA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>
              <a:solidFill>
                <a:schemeClr val="tx1"/>
              </a:solidFill>
              <a:latin typeface="Montserrat" panose="00000500000000000000" pitchFamily="2" charset="0"/>
            </a:rPr>
            <a:t>Utilizzata per valutare le prestazioni del modello rispetto al clima attuale.</a:t>
          </a:r>
          <a:endParaRPr lang="it-IT" dirty="0">
            <a:solidFill>
              <a:schemeClr val="tx1"/>
            </a:solidFill>
            <a:latin typeface="Montserrat" panose="00000500000000000000" pitchFamily="2" charset="0"/>
          </a:endParaRPr>
        </a:p>
      </dgm:t>
    </dgm:pt>
    <dgm:pt modelId="{9B213CE3-E532-4954-9666-AC8765914E2A}" type="parTrans" cxnId="{3D109D88-FABB-4DCD-B638-F0B7C3B55C82}">
      <dgm:prSet/>
      <dgm:spPr/>
      <dgm:t>
        <a:bodyPr/>
        <a:lstStyle/>
        <a:p>
          <a:endParaRPr lang="it-IT"/>
        </a:p>
      </dgm:t>
    </dgm:pt>
    <dgm:pt modelId="{5E467CE8-8CA1-486F-8989-19893AF7A51D}" type="sibTrans" cxnId="{3D109D88-FABB-4DCD-B638-F0B7C3B55C82}">
      <dgm:prSet/>
      <dgm:spPr/>
      <dgm:t>
        <a:bodyPr/>
        <a:lstStyle/>
        <a:p>
          <a:endParaRPr lang="it-IT"/>
        </a:p>
      </dgm:t>
    </dgm:pt>
    <dgm:pt modelId="{F50644B8-D153-47D0-B38E-8EE28D31F735}" type="pres">
      <dgm:prSet presAssocID="{0FB9B26F-C797-4E4D-8200-A1A9987FE5BC}" presName="diagram" presStyleCnt="0">
        <dgm:presLayoutVars>
          <dgm:dir/>
          <dgm:resizeHandles val="exact"/>
        </dgm:presLayoutVars>
      </dgm:prSet>
      <dgm:spPr/>
    </dgm:pt>
    <dgm:pt modelId="{AC4B85FA-9344-44FB-8939-EA0FEEF7A690}" type="pres">
      <dgm:prSet presAssocID="{2A2C8DA6-D5B5-4152-8FEB-6614269803A3}" presName="node" presStyleLbl="node1" presStyleIdx="0" presStyleCnt="1" custLinFactNeighborX="0" custLinFactNeighborY="0">
        <dgm:presLayoutVars>
          <dgm:bulletEnabled val="1"/>
        </dgm:presLayoutVars>
      </dgm:prSet>
      <dgm:spPr/>
    </dgm:pt>
  </dgm:ptLst>
  <dgm:cxnLst>
    <dgm:cxn modelId="{3D109D88-FABB-4DCD-B638-F0B7C3B55C82}" srcId="{2A2C8DA6-D5B5-4152-8FEB-6614269803A3}" destId="{E3DC35AB-FC74-4EC9-8E06-9062A0D9B1EA}" srcOrd="1" destOrd="0" parTransId="{9B213CE3-E532-4954-9666-AC8765914E2A}" sibTransId="{5E467CE8-8CA1-486F-8989-19893AF7A51D}"/>
    <dgm:cxn modelId="{98588DA4-964D-4064-BBFB-7C6B9478D85E}" type="presOf" srcId="{2A2C8DA6-D5B5-4152-8FEB-6614269803A3}" destId="{AC4B85FA-9344-44FB-8939-EA0FEEF7A690}" srcOrd="0" destOrd="0" presId="urn:microsoft.com/office/officeart/2005/8/layout/process5"/>
    <dgm:cxn modelId="{B41D5BBF-6D7E-44C6-A95D-43502732A1E7}" srcId="{2A2C8DA6-D5B5-4152-8FEB-6614269803A3}" destId="{9C54AA15-58D5-4083-BE29-BA83DE236315}" srcOrd="0" destOrd="0" parTransId="{7965AE6D-DF1B-4426-AEAF-D15B447264F0}" sibTransId="{0B8910E8-AB4C-44E5-82BA-62F71111EDEE}"/>
    <dgm:cxn modelId="{1A5537C7-5425-4167-B977-21A26DE10330}" type="presOf" srcId="{9C54AA15-58D5-4083-BE29-BA83DE236315}" destId="{AC4B85FA-9344-44FB-8939-EA0FEEF7A690}" srcOrd="0" destOrd="1" presId="urn:microsoft.com/office/officeart/2005/8/layout/process5"/>
    <dgm:cxn modelId="{DB98F1D7-5BCA-47B9-841F-7E15CBB650A9}" type="presOf" srcId="{0FB9B26F-C797-4E4D-8200-A1A9987FE5BC}" destId="{F50644B8-D153-47D0-B38E-8EE28D31F735}" srcOrd="0" destOrd="0" presId="urn:microsoft.com/office/officeart/2005/8/layout/process5"/>
    <dgm:cxn modelId="{602A61DE-4EBA-449F-A056-A8E27EF92F3A}" type="presOf" srcId="{E3DC35AB-FC74-4EC9-8E06-9062A0D9B1EA}" destId="{AC4B85FA-9344-44FB-8939-EA0FEEF7A690}" srcOrd="0" destOrd="2" presId="urn:microsoft.com/office/officeart/2005/8/layout/process5"/>
    <dgm:cxn modelId="{87243FEF-7DF3-4A1B-8DF3-00C8857B92D1}" srcId="{0FB9B26F-C797-4E4D-8200-A1A9987FE5BC}" destId="{2A2C8DA6-D5B5-4152-8FEB-6614269803A3}" srcOrd="0" destOrd="0" parTransId="{62F27FA7-7DED-4EFF-B2E1-247AAAD7EFA0}" sibTransId="{0B414364-843A-49D8-83BE-51E0508A20B7}"/>
    <dgm:cxn modelId="{44E0A9EA-E2C0-4408-8F1F-0E03907FD010}" type="presParOf" srcId="{F50644B8-D153-47D0-B38E-8EE28D31F735}" destId="{AC4B85FA-9344-44FB-8939-EA0FEEF7A690}" srcOrd="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08BB11-9CC7-436A-A4FC-2959A06B270D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5601749-B433-4CB9-AC46-7FC8429B9521}" type="pres">
      <dgm:prSet presAssocID="{9508BB11-9CC7-436A-A4FC-2959A06B270D}" presName="linear" presStyleCnt="0">
        <dgm:presLayoutVars>
          <dgm:dir/>
          <dgm:resizeHandles val="exact"/>
        </dgm:presLayoutVars>
      </dgm:prSet>
      <dgm:spPr/>
    </dgm:pt>
  </dgm:ptLst>
  <dgm:cxnLst>
    <dgm:cxn modelId="{9E859C85-A505-4866-8842-C684BCD9E318}" type="presOf" srcId="{9508BB11-9CC7-436A-A4FC-2959A06B270D}" destId="{A5601749-B433-4CB9-AC46-7FC8429B9521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88072E4-932C-40E6-AD35-08A8BC9C3812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it-IT"/>
        </a:p>
      </dgm:t>
    </dgm:pt>
    <dgm:pt modelId="{1D6DC9AE-15C4-42FD-83F8-68FD7C44AD66}" type="pres">
      <dgm:prSet presAssocID="{888072E4-932C-40E6-AD35-08A8BC9C3812}" presName="linear" presStyleCnt="0">
        <dgm:presLayoutVars>
          <dgm:dir/>
          <dgm:resizeHandles val="exact"/>
        </dgm:presLayoutVars>
      </dgm:prSet>
      <dgm:spPr/>
    </dgm:pt>
  </dgm:ptLst>
  <dgm:cxnLst>
    <dgm:cxn modelId="{6D5213DA-B007-43B3-BB6E-9C54EF24F242}" type="presOf" srcId="{888072E4-932C-40E6-AD35-08A8BC9C3812}" destId="{1D6DC9AE-15C4-42FD-83F8-68FD7C44AD66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93C19C6-BB9F-4F93-8005-DBE1879D50C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385AE13-4540-48DA-93BE-C92B3C92B8B1}">
      <dgm:prSet phldrT="[Testo]"/>
      <dgm:spPr>
        <a:solidFill>
          <a:srgbClr val="21A6C5"/>
        </a:solidFill>
        <a:ln>
          <a:solidFill>
            <a:schemeClr val="bg2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SSP1-1.9</a:t>
          </a:r>
          <a:endParaRPr lang="it-IT" dirty="0">
            <a:solidFill>
              <a:schemeClr val="bg2"/>
            </a:solidFill>
          </a:endParaRPr>
        </a:p>
      </dgm:t>
    </dgm:pt>
    <dgm:pt modelId="{82B682F6-C4D0-4F0B-BB02-8EC00771A657}" type="parTrans" cxnId="{AD8486C5-A235-4B47-B3BA-741BF5C4B88E}">
      <dgm:prSet/>
      <dgm:spPr/>
      <dgm:t>
        <a:bodyPr/>
        <a:lstStyle/>
        <a:p>
          <a:endParaRPr lang="it-IT"/>
        </a:p>
      </dgm:t>
    </dgm:pt>
    <dgm:pt modelId="{C017746D-9F13-43D2-86DE-44DC0CEB83A9}" type="sibTrans" cxnId="{AD8486C5-A235-4B47-B3BA-741BF5C4B88E}">
      <dgm:prSet/>
      <dgm:spPr/>
      <dgm:t>
        <a:bodyPr/>
        <a:lstStyle/>
        <a:p>
          <a:endParaRPr lang="it-IT"/>
        </a:p>
      </dgm:t>
    </dgm:pt>
    <dgm:pt modelId="{38B39F4B-AE0C-434C-AD0B-F3F41C34A442}">
      <dgm:prSet phldrT="[Testo]"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SSP1</a:t>
          </a:r>
          <a:endParaRPr lang="it-IT" sz="1200" dirty="0">
            <a:solidFill>
              <a:schemeClr val="bg2"/>
            </a:solidFill>
          </a:endParaRPr>
        </a:p>
      </dgm:t>
    </dgm:pt>
    <dgm:pt modelId="{DC06FF10-E320-4D3A-9C92-BD7DB25952A5}" type="parTrans" cxnId="{BAD01191-7BA1-4CB1-A3BB-5BA88820F0ED}">
      <dgm:prSet/>
      <dgm:spPr/>
      <dgm:t>
        <a:bodyPr/>
        <a:lstStyle/>
        <a:p>
          <a:endParaRPr lang="it-IT"/>
        </a:p>
      </dgm:t>
    </dgm:pt>
    <dgm:pt modelId="{95BD304B-23DF-4476-94DE-1842A39F2856}" type="sibTrans" cxnId="{BAD01191-7BA1-4CB1-A3BB-5BA88820F0ED}">
      <dgm:prSet/>
      <dgm:spPr/>
      <dgm:t>
        <a:bodyPr/>
        <a:lstStyle/>
        <a:p>
          <a:endParaRPr lang="it-IT"/>
        </a:p>
      </dgm:t>
    </dgm:pt>
    <dgm:pt modelId="{70227138-9A16-4DB1-B326-7C55C7849BA7}">
      <dgm:prSet phldrT="[Testo]"/>
      <dgm:spPr>
        <a:solidFill>
          <a:srgbClr val="21A6C5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SSP1-2.6</a:t>
          </a:r>
          <a:endParaRPr lang="it-IT" dirty="0">
            <a:solidFill>
              <a:schemeClr val="bg2"/>
            </a:solidFill>
          </a:endParaRPr>
        </a:p>
      </dgm:t>
    </dgm:pt>
    <dgm:pt modelId="{A54C9822-2BE9-42C4-8C42-FBEF84A7951B}" type="parTrans" cxnId="{7B0A92EE-2706-4B16-8B1C-77E204D814AD}">
      <dgm:prSet/>
      <dgm:spPr/>
      <dgm:t>
        <a:bodyPr/>
        <a:lstStyle/>
        <a:p>
          <a:endParaRPr lang="it-IT"/>
        </a:p>
      </dgm:t>
    </dgm:pt>
    <dgm:pt modelId="{C47DE6FB-810E-485E-B22C-213B32A94B0F}" type="sibTrans" cxnId="{7B0A92EE-2706-4B16-8B1C-77E204D814AD}">
      <dgm:prSet/>
      <dgm:spPr/>
      <dgm:t>
        <a:bodyPr/>
        <a:lstStyle/>
        <a:p>
          <a:endParaRPr lang="it-IT"/>
        </a:p>
      </dgm:t>
    </dgm:pt>
    <dgm:pt modelId="{D8602AA6-9285-4FEC-AD1D-98678EB271D9}">
      <dgm:prSet phldrT="[Testo]"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SSP1 </a:t>
          </a:r>
          <a:endParaRPr lang="it-IT" sz="1200" dirty="0">
            <a:solidFill>
              <a:schemeClr val="bg2"/>
            </a:solidFill>
          </a:endParaRPr>
        </a:p>
      </dgm:t>
    </dgm:pt>
    <dgm:pt modelId="{B4D8E7FB-BE9A-4B62-A96F-60A42919385D}" type="parTrans" cxnId="{6A73096F-55C4-4DF2-B986-DBCEC50F063A}">
      <dgm:prSet/>
      <dgm:spPr/>
      <dgm:t>
        <a:bodyPr/>
        <a:lstStyle/>
        <a:p>
          <a:endParaRPr lang="it-IT"/>
        </a:p>
      </dgm:t>
    </dgm:pt>
    <dgm:pt modelId="{8EE46A7A-24D1-406B-B744-EE818CF3CECB}" type="sibTrans" cxnId="{6A73096F-55C4-4DF2-B986-DBCEC50F063A}">
      <dgm:prSet/>
      <dgm:spPr/>
      <dgm:t>
        <a:bodyPr/>
        <a:lstStyle/>
        <a:p>
          <a:endParaRPr lang="it-IT"/>
        </a:p>
      </dgm:t>
    </dgm:pt>
    <dgm:pt modelId="{7784CD2F-D58F-4CCD-B778-DDCEAADFBA3E}">
      <dgm:prSet phldrT="[Testo]"/>
      <dgm:spPr>
        <a:solidFill>
          <a:srgbClr val="FFBC66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SSP3-7.0</a:t>
          </a:r>
          <a:endParaRPr lang="it-IT" dirty="0">
            <a:solidFill>
              <a:schemeClr val="bg2"/>
            </a:solidFill>
          </a:endParaRPr>
        </a:p>
      </dgm:t>
    </dgm:pt>
    <dgm:pt modelId="{F3AAF99E-5395-43A7-B25D-41BCC4F68276}" type="parTrans" cxnId="{42F2770E-097A-4CB3-838E-F9B0ED711831}">
      <dgm:prSet/>
      <dgm:spPr/>
      <dgm:t>
        <a:bodyPr/>
        <a:lstStyle/>
        <a:p>
          <a:endParaRPr lang="it-IT"/>
        </a:p>
      </dgm:t>
    </dgm:pt>
    <dgm:pt modelId="{01A0C581-E7A1-4849-A5DD-1C7ADC195C78}" type="sibTrans" cxnId="{42F2770E-097A-4CB3-838E-F9B0ED711831}">
      <dgm:prSet/>
      <dgm:spPr/>
      <dgm:t>
        <a:bodyPr/>
        <a:lstStyle/>
        <a:p>
          <a:endParaRPr lang="it-IT"/>
        </a:p>
      </dgm:t>
    </dgm:pt>
    <dgm:pt modelId="{4D0C2A25-30D0-415D-BA74-D4E688C3A8BA}">
      <dgm:prSet phldrT="[Testo]" custT="1"/>
      <dgm:spPr>
        <a:solidFill>
          <a:srgbClr val="E8D3BB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SSP3</a:t>
          </a:r>
          <a:endParaRPr lang="it-IT" sz="1200" dirty="0">
            <a:solidFill>
              <a:schemeClr val="bg2"/>
            </a:solidFill>
          </a:endParaRPr>
        </a:p>
      </dgm:t>
    </dgm:pt>
    <dgm:pt modelId="{BEC04C6D-98B9-4478-B00F-90AB07635640}" type="parTrans" cxnId="{67C14C0F-7DF8-456B-A51B-352C65FF6D4F}">
      <dgm:prSet/>
      <dgm:spPr/>
      <dgm:t>
        <a:bodyPr/>
        <a:lstStyle/>
        <a:p>
          <a:endParaRPr lang="it-IT"/>
        </a:p>
      </dgm:t>
    </dgm:pt>
    <dgm:pt modelId="{DB219A09-CA7E-4FA1-B176-6E4E2423F4D6}" type="sibTrans" cxnId="{67C14C0F-7DF8-456B-A51B-352C65FF6D4F}">
      <dgm:prSet/>
      <dgm:spPr/>
      <dgm:t>
        <a:bodyPr/>
        <a:lstStyle/>
        <a:p>
          <a:endParaRPr lang="it-IT"/>
        </a:p>
      </dgm:t>
    </dgm:pt>
    <dgm:pt modelId="{69CE106C-2602-415F-B7E3-13873159DD90}">
      <dgm:prSet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RCP1.9: forzamento radiativo di 1,9 W/m</a:t>
          </a:r>
          <a:r>
            <a:rPr lang="it-IT" sz="1200" b="0" i="0" baseline="30000" dirty="0">
              <a:solidFill>
                <a:schemeClr val="bg2"/>
              </a:solidFill>
            </a:rPr>
            <a:t>-2 </a:t>
          </a:r>
          <a:endParaRPr lang="it-IT" sz="1200" dirty="0">
            <a:solidFill>
              <a:schemeClr val="bg2"/>
            </a:solidFill>
          </a:endParaRPr>
        </a:p>
      </dgm:t>
    </dgm:pt>
    <dgm:pt modelId="{E84B2F8D-3800-475C-9994-FA9DEA4BA3BB}" type="parTrans" cxnId="{F6C36994-26E6-4C7D-8362-31240D946245}">
      <dgm:prSet/>
      <dgm:spPr/>
      <dgm:t>
        <a:bodyPr/>
        <a:lstStyle/>
        <a:p>
          <a:endParaRPr lang="it-IT"/>
        </a:p>
      </dgm:t>
    </dgm:pt>
    <dgm:pt modelId="{4FDD8FFB-080F-4C5B-8ED5-FE4282C688C9}" type="sibTrans" cxnId="{F6C36994-26E6-4C7D-8362-31240D946245}">
      <dgm:prSet/>
      <dgm:spPr/>
      <dgm:t>
        <a:bodyPr/>
        <a:lstStyle/>
        <a:p>
          <a:endParaRPr lang="it-IT"/>
        </a:p>
      </dgm:t>
    </dgm:pt>
    <dgm:pt modelId="{4902A896-B136-4733-B317-6BA762A9E696}">
      <dgm:prSet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RCP2.6: forzamento radiativo di 2,6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endParaRPr lang="it-IT" sz="1200" dirty="0">
            <a:solidFill>
              <a:schemeClr val="bg2"/>
            </a:solidFill>
          </a:endParaRPr>
        </a:p>
      </dgm:t>
    </dgm:pt>
    <dgm:pt modelId="{26E594EE-72B0-480E-9011-9155F661B3CE}" type="parTrans" cxnId="{5CF912AA-0063-4D5B-8BBF-D0A878C9838B}">
      <dgm:prSet/>
      <dgm:spPr/>
      <dgm:t>
        <a:bodyPr/>
        <a:lstStyle/>
        <a:p>
          <a:endParaRPr lang="it-IT"/>
        </a:p>
      </dgm:t>
    </dgm:pt>
    <dgm:pt modelId="{2A047D2B-6EF0-4783-9299-7A00E916B8BE}" type="sibTrans" cxnId="{5CF912AA-0063-4D5B-8BBF-D0A878C9838B}">
      <dgm:prSet/>
      <dgm:spPr/>
      <dgm:t>
        <a:bodyPr/>
        <a:lstStyle/>
        <a:p>
          <a:endParaRPr lang="it-IT"/>
        </a:p>
      </dgm:t>
    </dgm:pt>
    <dgm:pt modelId="{D4706EFE-BAAD-469E-9809-38630746329D}">
      <dgm:prSet custT="1"/>
      <dgm:spPr>
        <a:solidFill>
          <a:srgbClr val="E8D3BB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RCP7.0: forzamento radiativo di 7,0 W/m</a:t>
          </a:r>
          <a:r>
            <a:rPr lang="it-IT" sz="1200" b="0" i="0" baseline="30000" dirty="0">
              <a:solidFill>
                <a:schemeClr val="bg2"/>
              </a:solidFill>
            </a:rPr>
            <a:t>-2 </a:t>
          </a:r>
          <a:endParaRPr lang="it-IT" sz="1200" dirty="0">
            <a:solidFill>
              <a:schemeClr val="bg2"/>
            </a:solidFill>
          </a:endParaRPr>
        </a:p>
      </dgm:t>
    </dgm:pt>
    <dgm:pt modelId="{48CF0B62-CC1F-4C18-AB2D-9C7328367ABF}" type="parTrans" cxnId="{96F8614B-CC7D-4523-AA75-74F8D690E38D}">
      <dgm:prSet/>
      <dgm:spPr/>
      <dgm:t>
        <a:bodyPr/>
        <a:lstStyle/>
        <a:p>
          <a:endParaRPr lang="it-IT"/>
        </a:p>
      </dgm:t>
    </dgm:pt>
    <dgm:pt modelId="{F2C14075-45C4-4AB0-99B2-99CF2F7CB295}" type="sibTrans" cxnId="{96F8614B-CC7D-4523-AA75-74F8D690E38D}">
      <dgm:prSet/>
      <dgm:spPr/>
      <dgm:t>
        <a:bodyPr/>
        <a:lstStyle/>
        <a:p>
          <a:endParaRPr lang="it-IT"/>
        </a:p>
      </dgm:t>
    </dgm:pt>
    <dgm:pt modelId="{5E433565-8E7B-4B7B-BBD5-6D8280C7342A}">
      <dgm:prSet/>
      <dgm:spPr>
        <a:solidFill>
          <a:srgbClr val="00C970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SSP2-4.5</a:t>
          </a:r>
          <a:endParaRPr lang="it-IT" dirty="0">
            <a:solidFill>
              <a:schemeClr val="bg2"/>
            </a:solidFill>
          </a:endParaRPr>
        </a:p>
      </dgm:t>
    </dgm:pt>
    <dgm:pt modelId="{3910A9F6-6FFE-422D-AAD2-E895FB464F32}" type="parTrans" cxnId="{B6432CD8-F5A6-443A-AC78-730AD968585F}">
      <dgm:prSet/>
      <dgm:spPr/>
      <dgm:t>
        <a:bodyPr/>
        <a:lstStyle/>
        <a:p>
          <a:endParaRPr lang="it-IT"/>
        </a:p>
      </dgm:t>
    </dgm:pt>
    <dgm:pt modelId="{E2C4C947-B95F-4EDA-ABB9-112B762C12FA}" type="sibTrans" cxnId="{B6432CD8-F5A6-443A-AC78-730AD968585F}">
      <dgm:prSet/>
      <dgm:spPr/>
      <dgm:t>
        <a:bodyPr/>
        <a:lstStyle/>
        <a:p>
          <a:endParaRPr lang="it-IT"/>
        </a:p>
      </dgm:t>
    </dgm:pt>
    <dgm:pt modelId="{039A29F5-F0F2-4731-87CB-4F897236C85B}">
      <dgm:prSet custT="1"/>
      <dgm:spPr>
        <a:solidFill>
          <a:srgbClr val="AEE7D0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SSP2 </a:t>
          </a:r>
          <a:endParaRPr lang="it-IT" sz="1200" dirty="0">
            <a:solidFill>
              <a:schemeClr val="bg2"/>
            </a:solidFill>
          </a:endParaRPr>
        </a:p>
      </dgm:t>
    </dgm:pt>
    <dgm:pt modelId="{58E6A4FE-4813-4146-BEB7-ED1F8B59DB06}" type="parTrans" cxnId="{A784C75B-4F60-469A-815D-792F4E3FF634}">
      <dgm:prSet/>
      <dgm:spPr/>
      <dgm:t>
        <a:bodyPr/>
        <a:lstStyle/>
        <a:p>
          <a:endParaRPr lang="it-IT"/>
        </a:p>
      </dgm:t>
    </dgm:pt>
    <dgm:pt modelId="{3494CB67-D150-4FF9-96C5-AF78060A4794}" type="sibTrans" cxnId="{A784C75B-4F60-469A-815D-792F4E3FF634}">
      <dgm:prSet/>
      <dgm:spPr/>
      <dgm:t>
        <a:bodyPr/>
        <a:lstStyle/>
        <a:p>
          <a:endParaRPr lang="it-IT"/>
        </a:p>
      </dgm:t>
    </dgm:pt>
    <dgm:pt modelId="{5B433681-63EA-4BF9-8823-D5D9DE8CA1CA}">
      <dgm:prSet custT="1"/>
      <dgm:spPr>
        <a:solidFill>
          <a:srgbClr val="AEE7D0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RCP4.5: forcing radiativo di 4,5 W/m</a:t>
          </a:r>
          <a:r>
            <a:rPr lang="it-IT" sz="1200" b="0" i="0" baseline="30000" dirty="0">
              <a:solidFill>
                <a:schemeClr val="bg2"/>
              </a:solidFill>
            </a:rPr>
            <a:t>-2 </a:t>
          </a:r>
          <a:endParaRPr lang="it-IT" sz="1200" dirty="0">
            <a:solidFill>
              <a:schemeClr val="bg2"/>
            </a:solidFill>
          </a:endParaRPr>
        </a:p>
      </dgm:t>
    </dgm:pt>
    <dgm:pt modelId="{4000C38E-70F3-4764-9D97-88639DA067F2}" type="parTrans" cxnId="{1EDCCED4-0EDE-4D12-8A34-DB6B145BFD96}">
      <dgm:prSet/>
      <dgm:spPr/>
      <dgm:t>
        <a:bodyPr/>
        <a:lstStyle/>
        <a:p>
          <a:endParaRPr lang="it-IT"/>
        </a:p>
      </dgm:t>
    </dgm:pt>
    <dgm:pt modelId="{8CB63B99-0829-4409-88F6-99407A297358}" type="sibTrans" cxnId="{1EDCCED4-0EDE-4D12-8A34-DB6B145BFD96}">
      <dgm:prSet/>
      <dgm:spPr/>
      <dgm:t>
        <a:bodyPr/>
        <a:lstStyle/>
        <a:p>
          <a:endParaRPr lang="it-IT"/>
        </a:p>
      </dgm:t>
    </dgm:pt>
    <dgm:pt modelId="{36D8D164-C78F-4A84-A216-6CD578BE66DF}">
      <dgm:prSet/>
      <dgm:spPr>
        <a:solidFill>
          <a:srgbClr val="D185F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SSP4-3.4</a:t>
          </a:r>
          <a:endParaRPr lang="it-IT" dirty="0">
            <a:solidFill>
              <a:schemeClr val="bg2"/>
            </a:solidFill>
          </a:endParaRPr>
        </a:p>
      </dgm:t>
    </dgm:pt>
    <dgm:pt modelId="{4C27CADB-520A-4984-80D7-F4FF8F7E54DC}" type="parTrans" cxnId="{B9D45051-9DB1-4EE8-A859-188433649676}">
      <dgm:prSet/>
      <dgm:spPr/>
      <dgm:t>
        <a:bodyPr/>
        <a:lstStyle/>
        <a:p>
          <a:endParaRPr lang="it-IT"/>
        </a:p>
      </dgm:t>
    </dgm:pt>
    <dgm:pt modelId="{191D4668-7750-4B0B-9AC3-8D8F3F17135F}" type="sibTrans" cxnId="{B9D45051-9DB1-4EE8-A859-188433649676}">
      <dgm:prSet/>
      <dgm:spPr/>
      <dgm:t>
        <a:bodyPr/>
        <a:lstStyle/>
        <a:p>
          <a:endParaRPr lang="it-IT"/>
        </a:p>
      </dgm:t>
    </dgm:pt>
    <dgm:pt modelId="{93219AA2-CD32-4F7E-A174-D5634A4FECCF}">
      <dgm:prSet custT="1"/>
      <dgm:spPr>
        <a:solidFill>
          <a:srgbClr val="D1B0E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SSP4</a:t>
          </a:r>
          <a:endParaRPr lang="it-IT" sz="1200" dirty="0">
            <a:solidFill>
              <a:schemeClr val="bg2"/>
            </a:solidFill>
          </a:endParaRPr>
        </a:p>
      </dgm:t>
    </dgm:pt>
    <dgm:pt modelId="{D29ACB80-8FC1-40BC-B5AE-7737ECB4FDEC}" type="parTrans" cxnId="{3E80B021-40E9-4DAF-86BF-BF1FA99564A1}">
      <dgm:prSet/>
      <dgm:spPr/>
      <dgm:t>
        <a:bodyPr/>
        <a:lstStyle/>
        <a:p>
          <a:endParaRPr lang="it-IT"/>
        </a:p>
      </dgm:t>
    </dgm:pt>
    <dgm:pt modelId="{677DB682-77C6-45D0-B8EC-0366C41A81BB}" type="sibTrans" cxnId="{3E80B021-40E9-4DAF-86BF-BF1FA99564A1}">
      <dgm:prSet/>
      <dgm:spPr/>
      <dgm:t>
        <a:bodyPr/>
        <a:lstStyle/>
        <a:p>
          <a:endParaRPr lang="it-IT"/>
        </a:p>
      </dgm:t>
    </dgm:pt>
    <dgm:pt modelId="{D2B56BE9-F72C-4F2A-A095-136C81711CCE}">
      <dgm:prSet custT="1"/>
      <dgm:spPr>
        <a:solidFill>
          <a:srgbClr val="D1B0E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RCP3.4: forzamento radiativo di 3,4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r>
            <a:rPr lang="it-IT" sz="1200" b="0" i="0" dirty="0">
              <a:solidFill>
                <a:schemeClr val="bg2"/>
              </a:solidFill>
            </a:rPr>
            <a:t> </a:t>
          </a:r>
          <a:endParaRPr lang="it-IT" sz="1200" dirty="0">
            <a:solidFill>
              <a:schemeClr val="bg2"/>
            </a:solidFill>
          </a:endParaRPr>
        </a:p>
      </dgm:t>
    </dgm:pt>
    <dgm:pt modelId="{B195755B-273D-4CEE-88CE-CD93D197FE5F}" type="parTrans" cxnId="{C2368B04-5F4E-41F4-859D-D4207A287575}">
      <dgm:prSet/>
      <dgm:spPr/>
      <dgm:t>
        <a:bodyPr/>
        <a:lstStyle/>
        <a:p>
          <a:endParaRPr lang="it-IT"/>
        </a:p>
      </dgm:t>
    </dgm:pt>
    <dgm:pt modelId="{1963A1F3-543F-4678-88E9-43460D06E7FC}" type="sibTrans" cxnId="{C2368B04-5F4E-41F4-859D-D4207A287575}">
      <dgm:prSet/>
      <dgm:spPr/>
      <dgm:t>
        <a:bodyPr/>
        <a:lstStyle/>
        <a:p>
          <a:endParaRPr lang="it-IT"/>
        </a:p>
      </dgm:t>
    </dgm:pt>
    <dgm:pt modelId="{9EBECFDD-1920-496A-A2B4-0709D859C1D4}">
      <dgm:prSet/>
      <dgm:spPr>
        <a:solidFill>
          <a:srgbClr val="D185F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SSP4-6.0</a:t>
          </a:r>
          <a:endParaRPr lang="it-IT" dirty="0">
            <a:solidFill>
              <a:schemeClr val="bg2"/>
            </a:solidFill>
          </a:endParaRPr>
        </a:p>
      </dgm:t>
    </dgm:pt>
    <dgm:pt modelId="{E00A97D5-A851-46B1-BE42-5C3A91EDAD10}" type="parTrans" cxnId="{E408D34F-BF9E-4FA4-97F5-01FD3D27C169}">
      <dgm:prSet/>
      <dgm:spPr/>
      <dgm:t>
        <a:bodyPr/>
        <a:lstStyle/>
        <a:p>
          <a:endParaRPr lang="it-IT"/>
        </a:p>
      </dgm:t>
    </dgm:pt>
    <dgm:pt modelId="{782D7C16-F626-4D32-9249-BF0B1A39DA5B}" type="sibTrans" cxnId="{E408D34F-BF9E-4FA4-97F5-01FD3D27C169}">
      <dgm:prSet/>
      <dgm:spPr/>
      <dgm:t>
        <a:bodyPr/>
        <a:lstStyle/>
        <a:p>
          <a:endParaRPr lang="it-IT"/>
        </a:p>
      </dgm:t>
    </dgm:pt>
    <dgm:pt modelId="{1AEF0C51-F92D-4D65-A2B1-80290EB528E4}">
      <dgm:prSet custT="1"/>
      <dgm:spPr>
        <a:solidFill>
          <a:srgbClr val="D1B0E4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SSP4</a:t>
          </a:r>
          <a:endParaRPr lang="it-IT" sz="1200" dirty="0">
            <a:solidFill>
              <a:schemeClr val="bg2"/>
            </a:solidFill>
          </a:endParaRPr>
        </a:p>
      </dgm:t>
    </dgm:pt>
    <dgm:pt modelId="{C5CF3603-8FD2-4308-9075-5FA287F678DC}" type="parTrans" cxnId="{4FB8D359-551C-4D55-8150-ED774C73F538}">
      <dgm:prSet/>
      <dgm:spPr/>
      <dgm:t>
        <a:bodyPr/>
        <a:lstStyle/>
        <a:p>
          <a:endParaRPr lang="it-IT"/>
        </a:p>
      </dgm:t>
    </dgm:pt>
    <dgm:pt modelId="{940CED0E-4A1A-4359-A36E-E9E19418E396}" type="sibTrans" cxnId="{4FB8D359-551C-4D55-8150-ED774C73F538}">
      <dgm:prSet/>
      <dgm:spPr/>
      <dgm:t>
        <a:bodyPr/>
        <a:lstStyle/>
        <a:p>
          <a:endParaRPr lang="it-IT"/>
        </a:p>
      </dgm:t>
    </dgm:pt>
    <dgm:pt modelId="{3AC3264B-1B15-4C1D-BDB9-B967215FAAA9}">
      <dgm:prSet custT="1"/>
      <dgm:spPr>
        <a:solidFill>
          <a:srgbClr val="D1B0E4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RCP6.0 con un forcing radiativo di 6,0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r>
            <a:rPr lang="it-IT" sz="1200" b="0" i="0" dirty="0">
              <a:solidFill>
                <a:schemeClr val="bg2"/>
              </a:solidFill>
            </a:rPr>
            <a:t> </a:t>
          </a:r>
          <a:endParaRPr lang="it-IT" sz="1200" dirty="0">
            <a:solidFill>
              <a:schemeClr val="bg2"/>
            </a:solidFill>
          </a:endParaRPr>
        </a:p>
      </dgm:t>
    </dgm:pt>
    <dgm:pt modelId="{413B8E9C-20AD-4069-B7A2-DE715691FBE1}" type="parTrans" cxnId="{AE33D4E0-3D15-41CF-B370-0EFAD6FDC733}">
      <dgm:prSet/>
      <dgm:spPr/>
      <dgm:t>
        <a:bodyPr/>
        <a:lstStyle/>
        <a:p>
          <a:endParaRPr lang="it-IT"/>
        </a:p>
      </dgm:t>
    </dgm:pt>
    <dgm:pt modelId="{AE89ED2C-4516-4FC8-BA77-1393EAA4A7BD}" type="sibTrans" cxnId="{AE33D4E0-3D15-41CF-B370-0EFAD6FDC733}">
      <dgm:prSet/>
      <dgm:spPr/>
      <dgm:t>
        <a:bodyPr/>
        <a:lstStyle/>
        <a:p>
          <a:endParaRPr lang="it-IT"/>
        </a:p>
      </dgm:t>
    </dgm:pt>
    <dgm:pt modelId="{3C4C3569-ECB1-4E83-8A80-73CEA4B05473}">
      <dgm:prSet/>
      <dgm:spPr>
        <a:solidFill>
          <a:srgbClr val="FF837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SSP5-3.4OS</a:t>
          </a:r>
          <a:endParaRPr lang="it-IT" dirty="0">
            <a:solidFill>
              <a:schemeClr val="bg2"/>
            </a:solidFill>
          </a:endParaRPr>
        </a:p>
      </dgm:t>
    </dgm:pt>
    <dgm:pt modelId="{64D9B40E-28E2-47A6-817F-D76D681D2633}" type="parTrans" cxnId="{BEC8BFEC-DC3C-4FFF-BE6D-1C8EA013EE9C}">
      <dgm:prSet/>
      <dgm:spPr/>
      <dgm:t>
        <a:bodyPr/>
        <a:lstStyle/>
        <a:p>
          <a:endParaRPr lang="it-IT"/>
        </a:p>
      </dgm:t>
    </dgm:pt>
    <dgm:pt modelId="{01C8FD73-FF7D-4551-A154-59E9A8EAE40F}" type="sibTrans" cxnId="{BEC8BFEC-DC3C-4FFF-BE6D-1C8EA013EE9C}">
      <dgm:prSet/>
      <dgm:spPr/>
      <dgm:t>
        <a:bodyPr/>
        <a:lstStyle/>
        <a:p>
          <a:endParaRPr lang="it-IT"/>
        </a:p>
      </dgm:t>
    </dgm:pt>
    <dgm:pt modelId="{25A92F02-D309-4296-AC15-9E9E64705086}">
      <dgm:prSet custT="1"/>
      <dgm:spPr>
        <a:solidFill>
          <a:srgbClr val="E69E9A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SSP5</a:t>
          </a:r>
          <a:endParaRPr lang="it-IT" sz="1200" dirty="0">
            <a:solidFill>
              <a:schemeClr val="bg2"/>
            </a:solidFill>
          </a:endParaRPr>
        </a:p>
      </dgm:t>
    </dgm:pt>
    <dgm:pt modelId="{EDE1F853-E109-4D5D-AF5D-32E8954026F8}" type="parTrans" cxnId="{0C14C6E7-967D-4E3D-BF53-CE103BE6BCBA}">
      <dgm:prSet/>
      <dgm:spPr/>
      <dgm:t>
        <a:bodyPr/>
        <a:lstStyle/>
        <a:p>
          <a:endParaRPr lang="it-IT"/>
        </a:p>
      </dgm:t>
    </dgm:pt>
    <dgm:pt modelId="{82F7A1A6-5B87-4050-A6A4-050E9D696AC0}" type="sibTrans" cxnId="{0C14C6E7-967D-4E3D-BF53-CE103BE6BCBA}">
      <dgm:prSet/>
      <dgm:spPr/>
      <dgm:t>
        <a:bodyPr/>
        <a:lstStyle/>
        <a:p>
          <a:endParaRPr lang="it-IT"/>
        </a:p>
      </dgm:t>
    </dgm:pt>
    <dgm:pt modelId="{D03F7218-6FDF-477C-88BE-477EB697EABC}">
      <dgm:prSet custT="1"/>
      <dgm:spPr>
        <a:solidFill>
          <a:srgbClr val="E69E9A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RCP3.4-over: forzamento radiativo di 3,4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r>
            <a:rPr lang="it-IT" sz="1200" b="0" i="0" dirty="0">
              <a:solidFill>
                <a:schemeClr val="bg2"/>
              </a:solidFill>
            </a:rPr>
            <a:t> </a:t>
          </a:r>
          <a:endParaRPr lang="it-IT" sz="1200" dirty="0">
            <a:solidFill>
              <a:schemeClr val="bg2"/>
            </a:solidFill>
          </a:endParaRPr>
        </a:p>
      </dgm:t>
    </dgm:pt>
    <dgm:pt modelId="{45615646-4AED-4D4E-BD07-EA20BCFEFD01}" type="parTrans" cxnId="{B1556856-2425-41E6-A455-CD3B9A6BCAF3}">
      <dgm:prSet/>
      <dgm:spPr/>
      <dgm:t>
        <a:bodyPr/>
        <a:lstStyle/>
        <a:p>
          <a:endParaRPr lang="it-IT"/>
        </a:p>
      </dgm:t>
    </dgm:pt>
    <dgm:pt modelId="{95A66D29-6CB9-4336-8692-9DD34D0F73B7}" type="sibTrans" cxnId="{B1556856-2425-41E6-A455-CD3B9A6BCAF3}">
      <dgm:prSet/>
      <dgm:spPr/>
      <dgm:t>
        <a:bodyPr/>
        <a:lstStyle/>
        <a:p>
          <a:endParaRPr lang="it-IT"/>
        </a:p>
      </dgm:t>
    </dgm:pt>
    <dgm:pt modelId="{966267BA-B299-41F5-A1CF-7A94FD308876}">
      <dgm:prSet/>
      <dgm:spPr>
        <a:solidFill>
          <a:srgbClr val="FF837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SSP5-8.5</a:t>
          </a:r>
          <a:endParaRPr lang="it-IT" dirty="0">
            <a:solidFill>
              <a:schemeClr val="bg2"/>
            </a:solidFill>
          </a:endParaRPr>
        </a:p>
      </dgm:t>
    </dgm:pt>
    <dgm:pt modelId="{A5ADE730-1D87-4667-9420-AF2FFABF2615}" type="parTrans" cxnId="{C36E8D04-B399-4EC7-A861-BCFF1CB5A41F}">
      <dgm:prSet/>
      <dgm:spPr/>
      <dgm:t>
        <a:bodyPr/>
        <a:lstStyle/>
        <a:p>
          <a:endParaRPr lang="it-IT"/>
        </a:p>
      </dgm:t>
    </dgm:pt>
    <dgm:pt modelId="{5451EF0A-C6A3-4A76-88AA-071FE1645BE0}" type="sibTrans" cxnId="{C36E8D04-B399-4EC7-A861-BCFF1CB5A41F}">
      <dgm:prSet/>
      <dgm:spPr/>
      <dgm:t>
        <a:bodyPr/>
        <a:lstStyle/>
        <a:p>
          <a:endParaRPr lang="it-IT"/>
        </a:p>
      </dgm:t>
    </dgm:pt>
    <dgm:pt modelId="{9C6986F6-73F5-4381-B26C-9CDBDBA8E419}">
      <dgm:prSet custT="1"/>
      <dgm:spPr>
        <a:solidFill>
          <a:srgbClr val="E69E9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SSP5</a:t>
          </a:r>
          <a:endParaRPr lang="it-IT" sz="1200" dirty="0">
            <a:solidFill>
              <a:schemeClr val="bg2"/>
            </a:solidFill>
          </a:endParaRPr>
        </a:p>
      </dgm:t>
    </dgm:pt>
    <dgm:pt modelId="{1430D012-F224-4F87-B6EC-9F4543CC9256}" type="parTrans" cxnId="{040BB9FE-D58C-4E14-9395-297ACE5569CF}">
      <dgm:prSet/>
      <dgm:spPr/>
      <dgm:t>
        <a:bodyPr/>
        <a:lstStyle/>
        <a:p>
          <a:endParaRPr lang="it-IT"/>
        </a:p>
      </dgm:t>
    </dgm:pt>
    <dgm:pt modelId="{85154862-76A3-4E03-91F9-22FAC9588774}" type="sibTrans" cxnId="{040BB9FE-D58C-4E14-9395-297ACE5569CF}">
      <dgm:prSet/>
      <dgm:spPr/>
      <dgm:t>
        <a:bodyPr/>
        <a:lstStyle/>
        <a:p>
          <a:endParaRPr lang="it-IT"/>
        </a:p>
      </dgm:t>
    </dgm:pt>
    <dgm:pt modelId="{4483EF04-04BD-4065-9B05-BA0BD5E169D0}">
      <dgm:prSet custT="1"/>
      <dgm:spPr>
        <a:solidFill>
          <a:srgbClr val="E69E9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RCP8.5: forzamento radiativo di 8,5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endParaRPr lang="it-IT" sz="1200" dirty="0">
            <a:solidFill>
              <a:schemeClr val="bg2"/>
            </a:solidFill>
          </a:endParaRPr>
        </a:p>
      </dgm:t>
    </dgm:pt>
    <dgm:pt modelId="{7AE174CE-FFE1-4E05-A3A0-DACD103910F7}" type="parTrans" cxnId="{DFB0BE73-0036-4583-BEDC-244A2D1370CB}">
      <dgm:prSet/>
      <dgm:spPr/>
      <dgm:t>
        <a:bodyPr/>
        <a:lstStyle/>
        <a:p>
          <a:endParaRPr lang="it-IT"/>
        </a:p>
      </dgm:t>
    </dgm:pt>
    <dgm:pt modelId="{1095BA97-5754-45F0-850E-FF0E5815DEFA}" type="sibTrans" cxnId="{DFB0BE73-0036-4583-BEDC-244A2D1370CB}">
      <dgm:prSet/>
      <dgm:spPr/>
      <dgm:t>
        <a:bodyPr/>
        <a:lstStyle/>
        <a:p>
          <a:endParaRPr lang="it-IT"/>
        </a:p>
      </dgm:t>
    </dgm:pt>
    <dgm:pt modelId="{375A4931-C8F1-420E-B792-862BC8F5CDB4}" type="pres">
      <dgm:prSet presAssocID="{993C19C6-BB9F-4F93-8005-DBE1879D50C6}" presName="Name0" presStyleCnt="0">
        <dgm:presLayoutVars>
          <dgm:dir/>
          <dgm:animLvl val="lvl"/>
          <dgm:resizeHandles val="exact"/>
        </dgm:presLayoutVars>
      </dgm:prSet>
      <dgm:spPr/>
    </dgm:pt>
    <dgm:pt modelId="{90E580A1-8883-43D1-A025-7D1B3322DEE4}" type="pres">
      <dgm:prSet presAssocID="{0385AE13-4540-48DA-93BE-C92B3C92B8B1}" presName="linNode" presStyleCnt="0"/>
      <dgm:spPr/>
    </dgm:pt>
    <dgm:pt modelId="{52367D50-E829-45DE-A362-601D8770CF3C}" type="pres">
      <dgm:prSet presAssocID="{0385AE13-4540-48DA-93BE-C92B3C92B8B1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405638E9-7B97-4F2A-ABAD-7BA3677C4336}" type="pres">
      <dgm:prSet presAssocID="{0385AE13-4540-48DA-93BE-C92B3C92B8B1}" presName="descendantText" presStyleLbl="alignAccFollowNode1" presStyleIdx="0" presStyleCnt="8">
        <dgm:presLayoutVars>
          <dgm:bulletEnabled val="1"/>
        </dgm:presLayoutVars>
      </dgm:prSet>
      <dgm:spPr/>
    </dgm:pt>
    <dgm:pt modelId="{082B4420-A50E-4A61-AA10-0A7F5965EFA7}" type="pres">
      <dgm:prSet presAssocID="{C017746D-9F13-43D2-86DE-44DC0CEB83A9}" presName="sp" presStyleCnt="0"/>
      <dgm:spPr/>
    </dgm:pt>
    <dgm:pt modelId="{35067EB1-1265-4DD7-9A9B-B4890DE6E12D}" type="pres">
      <dgm:prSet presAssocID="{70227138-9A16-4DB1-B326-7C55C7849BA7}" presName="linNode" presStyleCnt="0"/>
      <dgm:spPr/>
    </dgm:pt>
    <dgm:pt modelId="{3A8CAAF5-D9D7-429A-9510-E6F308AAE489}" type="pres">
      <dgm:prSet presAssocID="{70227138-9A16-4DB1-B326-7C55C7849BA7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CC765DA9-46CC-497C-9F38-2BDBAFF339F6}" type="pres">
      <dgm:prSet presAssocID="{70227138-9A16-4DB1-B326-7C55C7849BA7}" presName="descendantText" presStyleLbl="alignAccFollowNode1" presStyleIdx="1" presStyleCnt="8">
        <dgm:presLayoutVars>
          <dgm:bulletEnabled val="1"/>
        </dgm:presLayoutVars>
      </dgm:prSet>
      <dgm:spPr/>
    </dgm:pt>
    <dgm:pt modelId="{32F5F3E1-0E8E-44B3-BB7A-3FB0BBB2F7A7}" type="pres">
      <dgm:prSet presAssocID="{C47DE6FB-810E-485E-B22C-213B32A94B0F}" presName="sp" presStyleCnt="0"/>
      <dgm:spPr/>
    </dgm:pt>
    <dgm:pt modelId="{B3F6790C-4EAF-41F8-9364-03BC5A6016FF}" type="pres">
      <dgm:prSet presAssocID="{7784CD2F-D58F-4CCD-B778-DDCEAADFBA3E}" presName="linNode" presStyleCnt="0"/>
      <dgm:spPr/>
    </dgm:pt>
    <dgm:pt modelId="{C38AC6C9-9515-4C97-9D38-0254A4AE8965}" type="pres">
      <dgm:prSet presAssocID="{7784CD2F-D58F-4CCD-B778-DDCEAADFBA3E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9052D0B7-1C6E-43B8-A361-ADCBD350D8BD}" type="pres">
      <dgm:prSet presAssocID="{7784CD2F-D58F-4CCD-B778-DDCEAADFBA3E}" presName="descendantText" presStyleLbl="alignAccFollowNode1" presStyleIdx="2" presStyleCnt="8">
        <dgm:presLayoutVars>
          <dgm:bulletEnabled val="1"/>
        </dgm:presLayoutVars>
      </dgm:prSet>
      <dgm:spPr/>
    </dgm:pt>
    <dgm:pt modelId="{42DBF9E8-55D6-4316-87A7-E3E38F37BD76}" type="pres">
      <dgm:prSet presAssocID="{01A0C581-E7A1-4849-A5DD-1C7ADC195C78}" presName="sp" presStyleCnt="0"/>
      <dgm:spPr/>
    </dgm:pt>
    <dgm:pt modelId="{68AE3D31-C91C-46F0-BD87-4C6D9647A774}" type="pres">
      <dgm:prSet presAssocID="{5E433565-8E7B-4B7B-BBD5-6D8280C7342A}" presName="linNode" presStyleCnt="0"/>
      <dgm:spPr/>
    </dgm:pt>
    <dgm:pt modelId="{275F8FB6-C92C-40EC-A944-DA09E034B89A}" type="pres">
      <dgm:prSet presAssocID="{5E433565-8E7B-4B7B-BBD5-6D8280C7342A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218EEE67-05DC-4A9F-B5B1-BD3EC7859A9F}" type="pres">
      <dgm:prSet presAssocID="{5E433565-8E7B-4B7B-BBD5-6D8280C7342A}" presName="descendantText" presStyleLbl="alignAccFollowNode1" presStyleIdx="3" presStyleCnt="8">
        <dgm:presLayoutVars>
          <dgm:bulletEnabled val="1"/>
        </dgm:presLayoutVars>
      </dgm:prSet>
      <dgm:spPr/>
    </dgm:pt>
    <dgm:pt modelId="{81B862FD-2398-4EFF-98F4-7D4AA76D14DC}" type="pres">
      <dgm:prSet presAssocID="{E2C4C947-B95F-4EDA-ABB9-112B762C12FA}" presName="sp" presStyleCnt="0"/>
      <dgm:spPr/>
    </dgm:pt>
    <dgm:pt modelId="{CB6505E0-249A-4DF2-9DCC-CCCA612433C4}" type="pres">
      <dgm:prSet presAssocID="{36D8D164-C78F-4A84-A216-6CD578BE66DF}" presName="linNode" presStyleCnt="0"/>
      <dgm:spPr/>
    </dgm:pt>
    <dgm:pt modelId="{81E86BCC-B75B-4459-B1F6-CAA9BEB5E9A9}" type="pres">
      <dgm:prSet presAssocID="{36D8D164-C78F-4A84-A216-6CD578BE66DF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A0BF39CC-507A-4EF0-8822-2D53A29FED60}" type="pres">
      <dgm:prSet presAssocID="{36D8D164-C78F-4A84-A216-6CD578BE66DF}" presName="descendantText" presStyleLbl="alignAccFollowNode1" presStyleIdx="4" presStyleCnt="8">
        <dgm:presLayoutVars>
          <dgm:bulletEnabled val="1"/>
        </dgm:presLayoutVars>
      </dgm:prSet>
      <dgm:spPr/>
    </dgm:pt>
    <dgm:pt modelId="{D258C9D4-BEF0-465F-B0FA-0D74D50F28E1}" type="pres">
      <dgm:prSet presAssocID="{191D4668-7750-4B0B-9AC3-8D8F3F17135F}" presName="sp" presStyleCnt="0"/>
      <dgm:spPr/>
    </dgm:pt>
    <dgm:pt modelId="{5E63AF0F-4735-44EB-9D9D-6F585B9FBB0F}" type="pres">
      <dgm:prSet presAssocID="{9EBECFDD-1920-496A-A2B4-0709D859C1D4}" presName="linNode" presStyleCnt="0"/>
      <dgm:spPr/>
    </dgm:pt>
    <dgm:pt modelId="{334327CC-7027-4889-A9F5-824586804515}" type="pres">
      <dgm:prSet presAssocID="{9EBECFDD-1920-496A-A2B4-0709D859C1D4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34C6674D-7E09-4F57-8848-FE053CC859A0}" type="pres">
      <dgm:prSet presAssocID="{9EBECFDD-1920-496A-A2B4-0709D859C1D4}" presName="descendantText" presStyleLbl="alignAccFollowNode1" presStyleIdx="5" presStyleCnt="8">
        <dgm:presLayoutVars>
          <dgm:bulletEnabled val="1"/>
        </dgm:presLayoutVars>
      </dgm:prSet>
      <dgm:spPr/>
    </dgm:pt>
    <dgm:pt modelId="{F5A4EED1-9E27-413E-8990-9872E654AA28}" type="pres">
      <dgm:prSet presAssocID="{782D7C16-F626-4D32-9249-BF0B1A39DA5B}" presName="sp" presStyleCnt="0"/>
      <dgm:spPr/>
    </dgm:pt>
    <dgm:pt modelId="{D51F0992-7D8B-4DCF-AECF-87C91B557F59}" type="pres">
      <dgm:prSet presAssocID="{3C4C3569-ECB1-4E83-8A80-73CEA4B05473}" presName="linNode" presStyleCnt="0"/>
      <dgm:spPr/>
    </dgm:pt>
    <dgm:pt modelId="{1DBCA19C-77BF-49DB-84B6-3C93C4ABC231}" type="pres">
      <dgm:prSet presAssocID="{3C4C3569-ECB1-4E83-8A80-73CEA4B05473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15284475-3062-4117-B4AD-52749F743F40}" type="pres">
      <dgm:prSet presAssocID="{3C4C3569-ECB1-4E83-8A80-73CEA4B05473}" presName="descendantText" presStyleLbl="alignAccFollowNode1" presStyleIdx="6" presStyleCnt="8">
        <dgm:presLayoutVars>
          <dgm:bulletEnabled val="1"/>
        </dgm:presLayoutVars>
      </dgm:prSet>
      <dgm:spPr/>
    </dgm:pt>
    <dgm:pt modelId="{05CD8418-E7E1-4DCF-8337-08F072458268}" type="pres">
      <dgm:prSet presAssocID="{01C8FD73-FF7D-4551-A154-59E9A8EAE40F}" presName="sp" presStyleCnt="0"/>
      <dgm:spPr/>
    </dgm:pt>
    <dgm:pt modelId="{1FC9AB0F-A390-4BB2-B344-6082A558241E}" type="pres">
      <dgm:prSet presAssocID="{966267BA-B299-41F5-A1CF-7A94FD308876}" presName="linNode" presStyleCnt="0"/>
      <dgm:spPr/>
    </dgm:pt>
    <dgm:pt modelId="{07FBA88B-B8A2-44FB-B6DE-84CB9113F6C1}" type="pres">
      <dgm:prSet presAssocID="{966267BA-B299-41F5-A1CF-7A94FD308876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43D806A2-2143-4B33-9CB5-4DBAC312C9C2}" type="pres">
      <dgm:prSet presAssocID="{966267BA-B299-41F5-A1CF-7A94FD308876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C10BE403-83D9-49E2-BE47-39947CF2D610}" type="presOf" srcId="{D8602AA6-9285-4FEC-AD1D-98678EB271D9}" destId="{CC765DA9-46CC-497C-9F38-2BDBAFF339F6}" srcOrd="0" destOrd="0" presId="urn:microsoft.com/office/officeart/2005/8/layout/vList5"/>
    <dgm:cxn modelId="{785F5104-079B-40C2-9D8D-74AFF96065FB}" type="presOf" srcId="{4D0C2A25-30D0-415D-BA74-D4E688C3A8BA}" destId="{9052D0B7-1C6E-43B8-A361-ADCBD350D8BD}" srcOrd="0" destOrd="0" presId="urn:microsoft.com/office/officeart/2005/8/layout/vList5"/>
    <dgm:cxn modelId="{C2368B04-5F4E-41F4-859D-D4207A287575}" srcId="{36D8D164-C78F-4A84-A216-6CD578BE66DF}" destId="{D2B56BE9-F72C-4F2A-A095-136C81711CCE}" srcOrd="1" destOrd="0" parTransId="{B195755B-273D-4CEE-88CE-CD93D197FE5F}" sibTransId="{1963A1F3-543F-4678-88E9-43460D06E7FC}"/>
    <dgm:cxn modelId="{C36E8D04-B399-4EC7-A861-BCFF1CB5A41F}" srcId="{993C19C6-BB9F-4F93-8005-DBE1879D50C6}" destId="{966267BA-B299-41F5-A1CF-7A94FD308876}" srcOrd="7" destOrd="0" parTransId="{A5ADE730-1D87-4667-9420-AF2FFABF2615}" sibTransId="{5451EF0A-C6A3-4A76-88AA-071FE1645BE0}"/>
    <dgm:cxn modelId="{42F2770E-097A-4CB3-838E-F9B0ED711831}" srcId="{993C19C6-BB9F-4F93-8005-DBE1879D50C6}" destId="{7784CD2F-D58F-4CCD-B778-DDCEAADFBA3E}" srcOrd="2" destOrd="0" parTransId="{F3AAF99E-5395-43A7-B25D-41BCC4F68276}" sibTransId="{01A0C581-E7A1-4849-A5DD-1C7ADC195C78}"/>
    <dgm:cxn modelId="{67C14C0F-7DF8-456B-A51B-352C65FF6D4F}" srcId="{7784CD2F-D58F-4CCD-B778-DDCEAADFBA3E}" destId="{4D0C2A25-30D0-415D-BA74-D4E688C3A8BA}" srcOrd="0" destOrd="0" parTransId="{BEC04C6D-98B9-4478-B00F-90AB07635640}" sibTransId="{DB219A09-CA7E-4FA1-B176-6E4E2423F4D6}"/>
    <dgm:cxn modelId="{0E127C1A-904D-4407-96CB-911C2B24F87C}" type="presOf" srcId="{5B433681-63EA-4BF9-8823-D5D9DE8CA1CA}" destId="{218EEE67-05DC-4A9F-B5B1-BD3EC7859A9F}" srcOrd="0" destOrd="1" presId="urn:microsoft.com/office/officeart/2005/8/layout/vList5"/>
    <dgm:cxn modelId="{3E80B021-40E9-4DAF-86BF-BF1FA99564A1}" srcId="{36D8D164-C78F-4A84-A216-6CD578BE66DF}" destId="{93219AA2-CD32-4F7E-A174-D5634A4FECCF}" srcOrd="0" destOrd="0" parTransId="{D29ACB80-8FC1-40BC-B5AE-7737ECB4FDEC}" sibTransId="{677DB682-77C6-45D0-B8EC-0366C41A81BB}"/>
    <dgm:cxn modelId="{550CA12B-46DE-4C48-88AA-0B22EDDFC2F7}" type="presOf" srcId="{69CE106C-2602-415F-B7E3-13873159DD90}" destId="{405638E9-7B97-4F2A-ABAD-7BA3677C4336}" srcOrd="0" destOrd="1" presId="urn:microsoft.com/office/officeart/2005/8/layout/vList5"/>
    <dgm:cxn modelId="{23E31B2F-9A96-4E15-A53B-FB8D34742898}" type="presOf" srcId="{36D8D164-C78F-4A84-A216-6CD578BE66DF}" destId="{81E86BCC-B75B-4459-B1F6-CAA9BEB5E9A9}" srcOrd="0" destOrd="0" presId="urn:microsoft.com/office/officeart/2005/8/layout/vList5"/>
    <dgm:cxn modelId="{64319333-7D55-43C4-A950-3EB148F0FCEA}" type="presOf" srcId="{3C4C3569-ECB1-4E83-8A80-73CEA4B05473}" destId="{1DBCA19C-77BF-49DB-84B6-3C93C4ABC231}" srcOrd="0" destOrd="0" presId="urn:microsoft.com/office/officeart/2005/8/layout/vList5"/>
    <dgm:cxn modelId="{A784C75B-4F60-469A-815D-792F4E3FF634}" srcId="{5E433565-8E7B-4B7B-BBD5-6D8280C7342A}" destId="{039A29F5-F0F2-4731-87CB-4F897236C85B}" srcOrd="0" destOrd="0" parTransId="{58E6A4FE-4813-4146-BEB7-ED1F8B59DB06}" sibTransId="{3494CB67-D150-4FF9-96C5-AF78060A4794}"/>
    <dgm:cxn modelId="{CD88DD48-02FA-431B-AF73-4A1F75014566}" type="presOf" srcId="{039A29F5-F0F2-4731-87CB-4F897236C85B}" destId="{218EEE67-05DC-4A9F-B5B1-BD3EC7859A9F}" srcOrd="0" destOrd="0" presId="urn:microsoft.com/office/officeart/2005/8/layout/vList5"/>
    <dgm:cxn modelId="{96F8614B-CC7D-4523-AA75-74F8D690E38D}" srcId="{7784CD2F-D58F-4CCD-B778-DDCEAADFBA3E}" destId="{D4706EFE-BAAD-469E-9809-38630746329D}" srcOrd="1" destOrd="0" parTransId="{48CF0B62-CC1F-4C18-AB2D-9C7328367ABF}" sibTransId="{F2C14075-45C4-4AB0-99B2-99CF2F7CB295}"/>
    <dgm:cxn modelId="{6A73096F-55C4-4DF2-B986-DBCEC50F063A}" srcId="{70227138-9A16-4DB1-B326-7C55C7849BA7}" destId="{D8602AA6-9285-4FEC-AD1D-98678EB271D9}" srcOrd="0" destOrd="0" parTransId="{B4D8E7FB-BE9A-4B62-A96F-60A42919385D}" sibTransId="{8EE46A7A-24D1-406B-B744-EE818CF3CECB}"/>
    <dgm:cxn modelId="{E408D34F-BF9E-4FA4-97F5-01FD3D27C169}" srcId="{993C19C6-BB9F-4F93-8005-DBE1879D50C6}" destId="{9EBECFDD-1920-496A-A2B4-0709D859C1D4}" srcOrd="5" destOrd="0" parTransId="{E00A97D5-A851-46B1-BE42-5C3A91EDAD10}" sibTransId="{782D7C16-F626-4D32-9249-BF0B1A39DA5B}"/>
    <dgm:cxn modelId="{49D2F170-0D25-4E74-9D74-551AB8406965}" type="presOf" srcId="{D03F7218-6FDF-477C-88BE-477EB697EABC}" destId="{15284475-3062-4117-B4AD-52749F743F40}" srcOrd="0" destOrd="1" presId="urn:microsoft.com/office/officeart/2005/8/layout/vList5"/>
    <dgm:cxn modelId="{B9D45051-9DB1-4EE8-A859-188433649676}" srcId="{993C19C6-BB9F-4F93-8005-DBE1879D50C6}" destId="{36D8D164-C78F-4A84-A216-6CD578BE66DF}" srcOrd="4" destOrd="0" parTransId="{4C27CADB-520A-4984-80D7-F4FF8F7E54DC}" sibTransId="{191D4668-7750-4B0B-9AC3-8D8F3F17135F}"/>
    <dgm:cxn modelId="{DFB0BE73-0036-4583-BEDC-244A2D1370CB}" srcId="{966267BA-B299-41F5-A1CF-7A94FD308876}" destId="{4483EF04-04BD-4065-9B05-BA0BD5E169D0}" srcOrd="1" destOrd="0" parTransId="{7AE174CE-FFE1-4E05-A3A0-DACD103910F7}" sibTransId="{1095BA97-5754-45F0-850E-FF0E5815DEFA}"/>
    <dgm:cxn modelId="{2477D654-08D5-4DE8-B8B9-0E152925680A}" type="presOf" srcId="{70227138-9A16-4DB1-B326-7C55C7849BA7}" destId="{3A8CAAF5-D9D7-429A-9510-E6F308AAE489}" srcOrd="0" destOrd="0" presId="urn:microsoft.com/office/officeart/2005/8/layout/vList5"/>
    <dgm:cxn modelId="{0F573B56-E5BE-48A6-B374-E1FF020933A3}" type="presOf" srcId="{1AEF0C51-F92D-4D65-A2B1-80290EB528E4}" destId="{34C6674D-7E09-4F57-8848-FE053CC859A0}" srcOrd="0" destOrd="0" presId="urn:microsoft.com/office/officeart/2005/8/layout/vList5"/>
    <dgm:cxn modelId="{B1556856-2425-41E6-A455-CD3B9A6BCAF3}" srcId="{3C4C3569-ECB1-4E83-8A80-73CEA4B05473}" destId="{D03F7218-6FDF-477C-88BE-477EB697EABC}" srcOrd="1" destOrd="0" parTransId="{45615646-4AED-4D4E-BD07-EA20BCFEFD01}" sibTransId="{95A66D29-6CB9-4336-8692-9DD34D0F73B7}"/>
    <dgm:cxn modelId="{4FB8D359-551C-4D55-8150-ED774C73F538}" srcId="{9EBECFDD-1920-496A-A2B4-0709D859C1D4}" destId="{1AEF0C51-F92D-4D65-A2B1-80290EB528E4}" srcOrd="0" destOrd="0" parTransId="{C5CF3603-8FD2-4308-9075-5FA287F678DC}" sibTransId="{940CED0E-4A1A-4359-A36E-E9E19418E396}"/>
    <dgm:cxn modelId="{BAD01191-7BA1-4CB1-A3BB-5BA88820F0ED}" srcId="{0385AE13-4540-48DA-93BE-C92B3C92B8B1}" destId="{38B39F4B-AE0C-434C-AD0B-F3F41C34A442}" srcOrd="0" destOrd="0" parTransId="{DC06FF10-E320-4D3A-9C92-BD7DB25952A5}" sibTransId="{95BD304B-23DF-4476-94DE-1842A39F2856}"/>
    <dgm:cxn modelId="{5B30DC93-8611-4420-A1CD-130740040F6A}" type="presOf" srcId="{38B39F4B-AE0C-434C-AD0B-F3F41C34A442}" destId="{405638E9-7B97-4F2A-ABAD-7BA3677C4336}" srcOrd="0" destOrd="0" presId="urn:microsoft.com/office/officeart/2005/8/layout/vList5"/>
    <dgm:cxn modelId="{F6C36994-26E6-4C7D-8362-31240D946245}" srcId="{0385AE13-4540-48DA-93BE-C92B3C92B8B1}" destId="{69CE106C-2602-415F-B7E3-13873159DD90}" srcOrd="1" destOrd="0" parTransId="{E84B2F8D-3800-475C-9994-FA9DEA4BA3BB}" sibTransId="{4FDD8FFB-080F-4C5B-8ED5-FE4282C688C9}"/>
    <dgm:cxn modelId="{3DEE5D9D-546C-4EBE-9909-0FC0F7C0FE3C}" type="presOf" srcId="{993C19C6-BB9F-4F93-8005-DBE1879D50C6}" destId="{375A4931-C8F1-420E-B792-862BC8F5CDB4}" srcOrd="0" destOrd="0" presId="urn:microsoft.com/office/officeart/2005/8/layout/vList5"/>
    <dgm:cxn modelId="{E252479D-57E5-461B-81D0-D9CE1D46E155}" type="presOf" srcId="{5E433565-8E7B-4B7B-BBD5-6D8280C7342A}" destId="{275F8FB6-C92C-40EC-A944-DA09E034B89A}" srcOrd="0" destOrd="0" presId="urn:microsoft.com/office/officeart/2005/8/layout/vList5"/>
    <dgm:cxn modelId="{5CF912AA-0063-4D5B-8BBF-D0A878C9838B}" srcId="{70227138-9A16-4DB1-B326-7C55C7849BA7}" destId="{4902A896-B136-4733-B317-6BA762A9E696}" srcOrd="1" destOrd="0" parTransId="{26E594EE-72B0-480E-9011-9155F661B3CE}" sibTransId="{2A047D2B-6EF0-4783-9299-7A00E916B8BE}"/>
    <dgm:cxn modelId="{FD644EAB-A0A1-4180-ACF6-709DE7D11FC3}" type="presOf" srcId="{9C6986F6-73F5-4381-B26C-9CDBDBA8E419}" destId="{43D806A2-2143-4B33-9CB5-4DBAC312C9C2}" srcOrd="0" destOrd="0" presId="urn:microsoft.com/office/officeart/2005/8/layout/vList5"/>
    <dgm:cxn modelId="{AD03BDB4-C138-46CB-AB5C-0A33AE8A07B8}" type="presOf" srcId="{25A92F02-D309-4296-AC15-9E9E64705086}" destId="{15284475-3062-4117-B4AD-52749F743F40}" srcOrd="0" destOrd="0" presId="urn:microsoft.com/office/officeart/2005/8/layout/vList5"/>
    <dgm:cxn modelId="{74BD2FB8-5036-40B6-89A8-BBE534645416}" type="presOf" srcId="{93219AA2-CD32-4F7E-A174-D5634A4FECCF}" destId="{A0BF39CC-507A-4EF0-8822-2D53A29FED60}" srcOrd="0" destOrd="0" presId="urn:microsoft.com/office/officeart/2005/8/layout/vList5"/>
    <dgm:cxn modelId="{9E283FBB-E770-4B44-9EDA-8BA9D66BC500}" type="presOf" srcId="{0385AE13-4540-48DA-93BE-C92B3C92B8B1}" destId="{52367D50-E829-45DE-A362-601D8770CF3C}" srcOrd="0" destOrd="0" presId="urn:microsoft.com/office/officeart/2005/8/layout/vList5"/>
    <dgm:cxn modelId="{C82505BC-B108-4FB8-B2F5-EE5E96E76FB7}" type="presOf" srcId="{3AC3264B-1B15-4C1D-BDB9-B967215FAAA9}" destId="{34C6674D-7E09-4F57-8848-FE053CC859A0}" srcOrd="0" destOrd="1" presId="urn:microsoft.com/office/officeart/2005/8/layout/vList5"/>
    <dgm:cxn modelId="{8C4E05C1-CAC7-4A9F-8FF9-BD38F8844308}" type="presOf" srcId="{966267BA-B299-41F5-A1CF-7A94FD308876}" destId="{07FBA88B-B8A2-44FB-B6DE-84CB9113F6C1}" srcOrd="0" destOrd="0" presId="urn:microsoft.com/office/officeart/2005/8/layout/vList5"/>
    <dgm:cxn modelId="{AD8486C5-A235-4B47-B3BA-741BF5C4B88E}" srcId="{993C19C6-BB9F-4F93-8005-DBE1879D50C6}" destId="{0385AE13-4540-48DA-93BE-C92B3C92B8B1}" srcOrd="0" destOrd="0" parTransId="{82B682F6-C4D0-4F0B-BB02-8EC00771A657}" sibTransId="{C017746D-9F13-43D2-86DE-44DC0CEB83A9}"/>
    <dgm:cxn modelId="{137EDFCE-05BC-4BE2-9339-472CAA236C09}" type="presOf" srcId="{4902A896-B136-4733-B317-6BA762A9E696}" destId="{CC765DA9-46CC-497C-9F38-2BDBAFF339F6}" srcOrd="0" destOrd="1" presId="urn:microsoft.com/office/officeart/2005/8/layout/vList5"/>
    <dgm:cxn modelId="{1EDCCED4-0EDE-4D12-8A34-DB6B145BFD96}" srcId="{5E433565-8E7B-4B7B-BBD5-6D8280C7342A}" destId="{5B433681-63EA-4BF9-8823-D5D9DE8CA1CA}" srcOrd="1" destOrd="0" parTransId="{4000C38E-70F3-4764-9D97-88639DA067F2}" sibTransId="{8CB63B99-0829-4409-88F6-99407A297358}"/>
    <dgm:cxn modelId="{A5FE00D6-57C3-4104-8F09-221654978291}" type="presOf" srcId="{4483EF04-04BD-4065-9B05-BA0BD5E169D0}" destId="{43D806A2-2143-4B33-9CB5-4DBAC312C9C2}" srcOrd="0" destOrd="1" presId="urn:microsoft.com/office/officeart/2005/8/layout/vList5"/>
    <dgm:cxn modelId="{AA03D2D7-54AA-49C2-9259-2E6AAE7743F0}" type="presOf" srcId="{9EBECFDD-1920-496A-A2B4-0709D859C1D4}" destId="{334327CC-7027-4889-A9F5-824586804515}" srcOrd="0" destOrd="0" presId="urn:microsoft.com/office/officeart/2005/8/layout/vList5"/>
    <dgm:cxn modelId="{B6432CD8-F5A6-443A-AC78-730AD968585F}" srcId="{993C19C6-BB9F-4F93-8005-DBE1879D50C6}" destId="{5E433565-8E7B-4B7B-BBD5-6D8280C7342A}" srcOrd="3" destOrd="0" parTransId="{3910A9F6-6FFE-422D-AAD2-E895FB464F32}" sibTransId="{E2C4C947-B95F-4EDA-ABB9-112B762C12FA}"/>
    <dgm:cxn modelId="{AE33D4E0-3D15-41CF-B370-0EFAD6FDC733}" srcId="{9EBECFDD-1920-496A-A2B4-0709D859C1D4}" destId="{3AC3264B-1B15-4C1D-BDB9-B967215FAAA9}" srcOrd="1" destOrd="0" parTransId="{413B8E9C-20AD-4069-B7A2-DE715691FBE1}" sibTransId="{AE89ED2C-4516-4FC8-BA77-1393EAA4A7BD}"/>
    <dgm:cxn modelId="{1BD4A8E6-66F6-467B-8F90-F5FEF624888A}" type="presOf" srcId="{7784CD2F-D58F-4CCD-B778-DDCEAADFBA3E}" destId="{C38AC6C9-9515-4C97-9D38-0254A4AE8965}" srcOrd="0" destOrd="0" presId="urn:microsoft.com/office/officeart/2005/8/layout/vList5"/>
    <dgm:cxn modelId="{DFF699E7-5B06-4658-AD02-F635EB394FF3}" type="presOf" srcId="{D4706EFE-BAAD-469E-9809-38630746329D}" destId="{9052D0B7-1C6E-43B8-A361-ADCBD350D8BD}" srcOrd="0" destOrd="1" presId="urn:microsoft.com/office/officeart/2005/8/layout/vList5"/>
    <dgm:cxn modelId="{0C14C6E7-967D-4E3D-BF53-CE103BE6BCBA}" srcId="{3C4C3569-ECB1-4E83-8A80-73CEA4B05473}" destId="{25A92F02-D309-4296-AC15-9E9E64705086}" srcOrd="0" destOrd="0" parTransId="{EDE1F853-E109-4D5D-AF5D-32E8954026F8}" sibTransId="{82F7A1A6-5B87-4050-A6A4-050E9D696AC0}"/>
    <dgm:cxn modelId="{BEC8BFEC-DC3C-4FFF-BE6D-1C8EA013EE9C}" srcId="{993C19C6-BB9F-4F93-8005-DBE1879D50C6}" destId="{3C4C3569-ECB1-4E83-8A80-73CEA4B05473}" srcOrd="6" destOrd="0" parTransId="{64D9B40E-28E2-47A6-817F-D76D681D2633}" sibTransId="{01C8FD73-FF7D-4551-A154-59E9A8EAE40F}"/>
    <dgm:cxn modelId="{4CB944ED-D71D-4D25-89CA-0BC3D0C932D8}" type="presOf" srcId="{D2B56BE9-F72C-4F2A-A095-136C81711CCE}" destId="{A0BF39CC-507A-4EF0-8822-2D53A29FED60}" srcOrd="0" destOrd="1" presId="urn:microsoft.com/office/officeart/2005/8/layout/vList5"/>
    <dgm:cxn modelId="{7B0A92EE-2706-4B16-8B1C-77E204D814AD}" srcId="{993C19C6-BB9F-4F93-8005-DBE1879D50C6}" destId="{70227138-9A16-4DB1-B326-7C55C7849BA7}" srcOrd="1" destOrd="0" parTransId="{A54C9822-2BE9-42C4-8C42-FBEF84A7951B}" sibTransId="{C47DE6FB-810E-485E-B22C-213B32A94B0F}"/>
    <dgm:cxn modelId="{040BB9FE-D58C-4E14-9395-297ACE5569CF}" srcId="{966267BA-B299-41F5-A1CF-7A94FD308876}" destId="{9C6986F6-73F5-4381-B26C-9CDBDBA8E419}" srcOrd="0" destOrd="0" parTransId="{1430D012-F224-4F87-B6EC-9F4543CC9256}" sibTransId="{85154862-76A3-4E03-91F9-22FAC9588774}"/>
    <dgm:cxn modelId="{4BF6DF61-3C74-415E-98FA-1E63391E7492}" type="presParOf" srcId="{375A4931-C8F1-420E-B792-862BC8F5CDB4}" destId="{90E580A1-8883-43D1-A025-7D1B3322DEE4}" srcOrd="0" destOrd="0" presId="urn:microsoft.com/office/officeart/2005/8/layout/vList5"/>
    <dgm:cxn modelId="{831F477E-E818-42F6-BFCA-7841AE711961}" type="presParOf" srcId="{90E580A1-8883-43D1-A025-7D1B3322DEE4}" destId="{52367D50-E829-45DE-A362-601D8770CF3C}" srcOrd="0" destOrd="0" presId="urn:microsoft.com/office/officeart/2005/8/layout/vList5"/>
    <dgm:cxn modelId="{B3000AB1-3C81-4E9B-A5B2-35E10A2EEAB0}" type="presParOf" srcId="{90E580A1-8883-43D1-A025-7D1B3322DEE4}" destId="{405638E9-7B97-4F2A-ABAD-7BA3677C4336}" srcOrd="1" destOrd="0" presId="urn:microsoft.com/office/officeart/2005/8/layout/vList5"/>
    <dgm:cxn modelId="{204F2C27-E2C1-46C2-9713-D2B3738CD3A3}" type="presParOf" srcId="{375A4931-C8F1-420E-B792-862BC8F5CDB4}" destId="{082B4420-A50E-4A61-AA10-0A7F5965EFA7}" srcOrd="1" destOrd="0" presId="urn:microsoft.com/office/officeart/2005/8/layout/vList5"/>
    <dgm:cxn modelId="{E5DA0CBD-2388-417B-96DE-8B8D5765D0AF}" type="presParOf" srcId="{375A4931-C8F1-420E-B792-862BC8F5CDB4}" destId="{35067EB1-1265-4DD7-9A9B-B4890DE6E12D}" srcOrd="2" destOrd="0" presId="urn:microsoft.com/office/officeart/2005/8/layout/vList5"/>
    <dgm:cxn modelId="{F7409DF7-057F-4C56-B9E6-1CBFCF912A72}" type="presParOf" srcId="{35067EB1-1265-4DD7-9A9B-B4890DE6E12D}" destId="{3A8CAAF5-D9D7-429A-9510-E6F308AAE489}" srcOrd="0" destOrd="0" presId="urn:microsoft.com/office/officeart/2005/8/layout/vList5"/>
    <dgm:cxn modelId="{20893D9D-5CA6-451F-980E-5B7BF4DEEF4A}" type="presParOf" srcId="{35067EB1-1265-4DD7-9A9B-B4890DE6E12D}" destId="{CC765DA9-46CC-497C-9F38-2BDBAFF339F6}" srcOrd="1" destOrd="0" presId="urn:microsoft.com/office/officeart/2005/8/layout/vList5"/>
    <dgm:cxn modelId="{92713BC9-E39C-4D57-A5EB-572EF429A61C}" type="presParOf" srcId="{375A4931-C8F1-420E-B792-862BC8F5CDB4}" destId="{32F5F3E1-0E8E-44B3-BB7A-3FB0BBB2F7A7}" srcOrd="3" destOrd="0" presId="urn:microsoft.com/office/officeart/2005/8/layout/vList5"/>
    <dgm:cxn modelId="{63738D5B-11E9-4152-857A-4E6C15DDA258}" type="presParOf" srcId="{375A4931-C8F1-420E-B792-862BC8F5CDB4}" destId="{B3F6790C-4EAF-41F8-9364-03BC5A6016FF}" srcOrd="4" destOrd="0" presId="urn:microsoft.com/office/officeart/2005/8/layout/vList5"/>
    <dgm:cxn modelId="{EBA046A8-3415-4D4B-A17C-2BACC17B130F}" type="presParOf" srcId="{B3F6790C-4EAF-41F8-9364-03BC5A6016FF}" destId="{C38AC6C9-9515-4C97-9D38-0254A4AE8965}" srcOrd="0" destOrd="0" presId="urn:microsoft.com/office/officeart/2005/8/layout/vList5"/>
    <dgm:cxn modelId="{85081534-D316-496F-8619-48C841975B19}" type="presParOf" srcId="{B3F6790C-4EAF-41F8-9364-03BC5A6016FF}" destId="{9052D0B7-1C6E-43B8-A361-ADCBD350D8BD}" srcOrd="1" destOrd="0" presId="urn:microsoft.com/office/officeart/2005/8/layout/vList5"/>
    <dgm:cxn modelId="{58F4C09B-4B53-476F-AE86-897CEF7D93A8}" type="presParOf" srcId="{375A4931-C8F1-420E-B792-862BC8F5CDB4}" destId="{42DBF9E8-55D6-4316-87A7-E3E38F37BD76}" srcOrd="5" destOrd="0" presId="urn:microsoft.com/office/officeart/2005/8/layout/vList5"/>
    <dgm:cxn modelId="{3EA50465-4D93-41E7-860E-E1A440E65525}" type="presParOf" srcId="{375A4931-C8F1-420E-B792-862BC8F5CDB4}" destId="{68AE3D31-C91C-46F0-BD87-4C6D9647A774}" srcOrd="6" destOrd="0" presId="urn:microsoft.com/office/officeart/2005/8/layout/vList5"/>
    <dgm:cxn modelId="{36A65BCA-BE45-4892-8E45-A0F1489EF92F}" type="presParOf" srcId="{68AE3D31-C91C-46F0-BD87-4C6D9647A774}" destId="{275F8FB6-C92C-40EC-A944-DA09E034B89A}" srcOrd="0" destOrd="0" presId="urn:microsoft.com/office/officeart/2005/8/layout/vList5"/>
    <dgm:cxn modelId="{0461E323-706C-4DAF-A6CB-EB9E66A9F0C5}" type="presParOf" srcId="{68AE3D31-C91C-46F0-BD87-4C6D9647A774}" destId="{218EEE67-05DC-4A9F-B5B1-BD3EC7859A9F}" srcOrd="1" destOrd="0" presId="urn:microsoft.com/office/officeart/2005/8/layout/vList5"/>
    <dgm:cxn modelId="{D590C763-90CC-41F3-8482-F8C6FEDB236C}" type="presParOf" srcId="{375A4931-C8F1-420E-B792-862BC8F5CDB4}" destId="{81B862FD-2398-4EFF-98F4-7D4AA76D14DC}" srcOrd="7" destOrd="0" presId="urn:microsoft.com/office/officeart/2005/8/layout/vList5"/>
    <dgm:cxn modelId="{C8CDC05A-F5F5-44F7-ABD6-19066B7ACC09}" type="presParOf" srcId="{375A4931-C8F1-420E-B792-862BC8F5CDB4}" destId="{CB6505E0-249A-4DF2-9DCC-CCCA612433C4}" srcOrd="8" destOrd="0" presId="urn:microsoft.com/office/officeart/2005/8/layout/vList5"/>
    <dgm:cxn modelId="{6B2B2F37-7406-497C-860D-0699369016AA}" type="presParOf" srcId="{CB6505E0-249A-4DF2-9DCC-CCCA612433C4}" destId="{81E86BCC-B75B-4459-B1F6-CAA9BEB5E9A9}" srcOrd="0" destOrd="0" presId="urn:microsoft.com/office/officeart/2005/8/layout/vList5"/>
    <dgm:cxn modelId="{9FFCBD6C-7EFC-4A0E-B49C-296C3E74B603}" type="presParOf" srcId="{CB6505E0-249A-4DF2-9DCC-CCCA612433C4}" destId="{A0BF39CC-507A-4EF0-8822-2D53A29FED60}" srcOrd="1" destOrd="0" presId="urn:microsoft.com/office/officeart/2005/8/layout/vList5"/>
    <dgm:cxn modelId="{E9CB20C9-7C67-4AA0-865D-6724A3E18732}" type="presParOf" srcId="{375A4931-C8F1-420E-B792-862BC8F5CDB4}" destId="{D258C9D4-BEF0-465F-B0FA-0D74D50F28E1}" srcOrd="9" destOrd="0" presId="urn:microsoft.com/office/officeart/2005/8/layout/vList5"/>
    <dgm:cxn modelId="{3205EFC7-AB15-434E-9C24-83B4D0478DC2}" type="presParOf" srcId="{375A4931-C8F1-420E-B792-862BC8F5CDB4}" destId="{5E63AF0F-4735-44EB-9D9D-6F585B9FBB0F}" srcOrd="10" destOrd="0" presId="urn:microsoft.com/office/officeart/2005/8/layout/vList5"/>
    <dgm:cxn modelId="{312C11C4-23E2-49C5-8805-98BBA2E868FD}" type="presParOf" srcId="{5E63AF0F-4735-44EB-9D9D-6F585B9FBB0F}" destId="{334327CC-7027-4889-A9F5-824586804515}" srcOrd="0" destOrd="0" presId="urn:microsoft.com/office/officeart/2005/8/layout/vList5"/>
    <dgm:cxn modelId="{3ACDD072-F6B0-431B-8286-3A473B4015C2}" type="presParOf" srcId="{5E63AF0F-4735-44EB-9D9D-6F585B9FBB0F}" destId="{34C6674D-7E09-4F57-8848-FE053CC859A0}" srcOrd="1" destOrd="0" presId="urn:microsoft.com/office/officeart/2005/8/layout/vList5"/>
    <dgm:cxn modelId="{086C256E-3BA7-4F7D-AD1E-7AFB6FE87595}" type="presParOf" srcId="{375A4931-C8F1-420E-B792-862BC8F5CDB4}" destId="{F5A4EED1-9E27-413E-8990-9872E654AA28}" srcOrd="11" destOrd="0" presId="urn:microsoft.com/office/officeart/2005/8/layout/vList5"/>
    <dgm:cxn modelId="{2E216094-C8B7-4A79-A8F4-7E882AC19C0A}" type="presParOf" srcId="{375A4931-C8F1-420E-B792-862BC8F5CDB4}" destId="{D51F0992-7D8B-4DCF-AECF-87C91B557F59}" srcOrd="12" destOrd="0" presId="urn:microsoft.com/office/officeart/2005/8/layout/vList5"/>
    <dgm:cxn modelId="{1C9940ED-1F13-46CF-861F-6F718C276B3D}" type="presParOf" srcId="{D51F0992-7D8B-4DCF-AECF-87C91B557F59}" destId="{1DBCA19C-77BF-49DB-84B6-3C93C4ABC231}" srcOrd="0" destOrd="0" presId="urn:microsoft.com/office/officeart/2005/8/layout/vList5"/>
    <dgm:cxn modelId="{F66E07BD-3D31-46FB-A9C4-3374CBE00471}" type="presParOf" srcId="{D51F0992-7D8B-4DCF-AECF-87C91B557F59}" destId="{15284475-3062-4117-B4AD-52749F743F40}" srcOrd="1" destOrd="0" presId="urn:microsoft.com/office/officeart/2005/8/layout/vList5"/>
    <dgm:cxn modelId="{15D1F2F3-55B8-49D0-BC24-20DE4F1ADBF6}" type="presParOf" srcId="{375A4931-C8F1-420E-B792-862BC8F5CDB4}" destId="{05CD8418-E7E1-4DCF-8337-08F072458268}" srcOrd="13" destOrd="0" presId="urn:microsoft.com/office/officeart/2005/8/layout/vList5"/>
    <dgm:cxn modelId="{01CA526F-2BF6-4EB3-9414-38CD05A9E612}" type="presParOf" srcId="{375A4931-C8F1-420E-B792-862BC8F5CDB4}" destId="{1FC9AB0F-A390-4BB2-B344-6082A558241E}" srcOrd="14" destOrd="0" presId="urn:microsoft.com/office/officeart/2005/8/layout/vList5"/>
    <dgm:cxn modelId="{A0FDA70B-D1FB-4593-B870-FAC9B3E0DE78}" type="presParOf" srcId="{1FC9AB0F-A390-4BB2-B344-6082A558241E}" destId="{07FBA88B-B8A2-44FB-B6DE-84CB9113F6C1}" srcOrd="0" destOrd="0" presId="urn:microsoft.com/office/officeart/2005/8/layout/vList5"/>
    <dgm:cxn modelId="{5F653AAB-B68F-467C-B956-796D106F500A}" type="presParOf" srcId="{1FC9AB0F-A390-4BB2-B344-6082A558241E}" destId="{43D806A2-2143-4B33-9CB5-4DBAC312C9C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9543E28-B597-4A3A-9461-DB3978DF2EF4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07B63F98-510C-4CF1-A41E-02581EF26F8A}">
      <dgm:prSet/>
      <dgm:spPr/>
      <dgm:t>
        <a:bodyPr/>
        <a:lstStyle/>
        <a:p>
          <a:r>
            <a:rPr lang="it-IT" b="1" i="0"/>
            <a:t>Europei</a:t>
          </a:r>
          <a:endParaRPr lang="it-IT"/>
        </a:p>
      </dgm:t>
    </dgm:pt>
    <dgm:pt modelId="{4CA2AE33-EE21-44A4-AE31-A70E6EA949B8}" type="parTrans" cxnId="{A522869B-5549-4AA9-994D-0B9931157E98}">
      <dgm:prSet/>
      <dgm:spPr/>
      <dgm:t>
        <a:bodyPr/>
        <a:lstStyle/>
        <a:p>
          <a:endParaRPr lang="it-IT"/>
        </a:p>
      </dgm:t>
    </dgm:pt>
    <dgm:pt modelId="{95ED306E-8C23-4547-B442-0E91FE83CE38}" type="sibTrans" cxnId="{A522869B-5549-4AA9-994D-0B9931157E98}">
      <dgm:prSet/>
      <dgm:spPr/>
      <dgm:t>
        <a:bodyPr/>
        <a:lstStyle/>
        <a:p>
          <a:endParaRPr lang="it-IT"/>
        </a:p>
      </dgm:t>
    </dgm:pt>
    <dgm:pt modelId="{4AF69225-0B32-433F-9AC5-B185E9CB0B71}">
      <dgm:prSet/>
      <dgm:spPr/>
      <dgm:t>
        <a:bodyPr/>
        <a:lstStyle/>
        <a:p>
          <a:r>
            <a:rPr lang="en-GB" b="0" i="0"/>
            <a:t>EC-Earth3-AerChem </a:t>
          </a:r>
          <a:endParaRPr lang="it-IT"/>
        </a:p>
      </dgm:t>
    </dgm:pt>
    <dgm:pt modelId="{565500F4-E9C9-4072-ABFA-8D6FD6EF09EB}" type="parTrans" cxnId="{5B00FA9B-DCCE-48FD-9F4C-9BFAC46C7539}">
      <dgm:prSet/>
      <dgm:spPr/>
      <dgm:t>
        <a:bodyPr/>
        <a:lstStyle/>
        <a:p>
          <a:endParaRPr lang="it-IT"/>
        </a:p>
      </dgm:t>
    </dgm:pt>
    <dgm:pt modelId="{F062EDCA-527A-481F-9FCB-BAE108C32B9F}" type="sibTrans" cxnId="{5B00FA9B-DCCE-48FD-9F4C-9BFAC46C7539}">
      <dgm:prSet/>
      <dgm:spPr/>
      <dgm:t>
        <a:bodyPr/>
        <a:lstStyle/>
        <a:p>
          <a:endParaRPr lang="it-IT"/>
        </a:p>
      </dgm:t>
    </dgm:pt>
    <dgm:pt modelId="{4E0FDB71-0D7F-4355-BBFF-904F73DA6A32}">
      <dgm:prSet/>
      <dgm:spPr/>
      <dgm:t>
        <a:bodyPr/>
        <a:lstStyle/>
        <a:p>
          <a:r>
            <a:rPr lang="en-GB" b="0" i="0"/>
            <a:t>EC-Earth3-Veg </a:t>
          </a:r>
          <a:endParaRPr lang="it-IT"/>
        </a:p>
      </dgm:t>
    </dgm:pt>
    <dgm:pt modelId="{B362E60D-44FF-4C81-A339-7274FB3937A6}" type="parTrans" cxnId="{FC1A2AC4-4F82-4F91-9479-B3BFBBB3E04C}">
      <dgm:prSet/>
      <dgm:spPr/>
      <dgm:t>
        <a:bodyPr/>
        <a:lstStyle/>
        <a:p>
          <a:endParaRPr lang="it-IT"/>
        </a:p>
      </dgm:t>
    </dgm:pt>
    <dgm:pt modelId="{834985EC-A725-4588-9C69-B850F0667D19}" type="sibTrans" cxnId="{FC1A2AC4-4F82-4F91-9479-B3BFBBB3E04C}">
      <dgm:prSet/>
      <dgm:spPr/>
      <dgm:t>
        <a:bodyPr/>
        <a:lstStyle/>
        <a:p>
          <a:endParaRPr lang="it-IT"/>
        </a:p>
      </dgm:t>
    </dgm:pt>
    <dgm:pt modelId="{8C188B6F-F105-4FA9-A380-C5EC6A0C9761}">
      <dgm:prSet/>
      <dgm:spPr/>
      <dgm:t>
        <a:bodyPr/>
        <a:lstStyle/>
        <a:p>
          <a:r>
            <a:rPr lang="en-GB" b="0" i="0"/>
            <a:t>EC-Earth3 </a:t>
          </a:r>
          <a:endParaRPr lang="it-IT"/>
        </a:p>
      </dgm:t>
    </dgm:pt>
    <dgm:pt modelId="{5E23E5F5-8DDD-4B9E-BE29-66D4C0A9B250}" type="parTrans" cxnId="{B6C19D68-1522-43F0-A08D-EC11830A3397}">
      <dgm:prSet/>
      <dgm:spPr/>
      <dgm:t>
        <a:bodyPr/>
        <a:lstStyle/>
        <a:p>
          <a:endParaRPr lang="it-IT"/>
        </a:p>
      </dgm:t>
    </dgm:pt>
    <dgm:pt modelId="{BC43E44D-60CF-497A-BDFE-C1E398386A1D}" type="sibTrans" cxnId="{B6C19D68-1522-43F0-A08D-EC11830A3397}">
      <dgm:prSet/>
      <dgm:spPr/>
      <dgm:t>
        <a:bodyPr/>
        <a:lstStyle/>
        <a:p>
          <a:endParaRPr lang="it-IT"/>
        </a:p>
      </dgm:t>
    </dgm:pt>
    <dgm:pt modelId="{0533FBC1-1CD7-4C48-941F-8CDF04E9D3F7}">
      <dgm:prSet/>
      <dgm:spPr/>
      <dgm:t>
        <a:bodyPr/>
        <a:lstStyle/>
        <a:p>
          <a:r>
            <a:rPr lang="en-GB" b="0" i="0"/>
            <a:t>EC-Earth3-CC </a:t>
          </a:r>
          <a:endParaRPr lang="it-IT"/>
        </a:p>
      </dgm:t>
    </dgm:pt>
    <dgm:pt modelId="{97B86109-B10E-42EE-8BB8-6859B40266F6}" type="parTrans" cxnId="{2ECEF08B-0651-4AB5-89BC-A4E89554D284}">
      <dgm:prSet/>
      <dgm:spPr/>
      <dgm:t>
        <a:bodyPr/>
        <a:lstStyle/>
        <a:p>
          <a:endParaRPr lang="it-IT"/>
        </a:p>
      </dgm:t>
    </dgm:pt>
    <dgm:pt modelId="{53E4495A-E35D-4951-94EE-5B3288862A32}" type="sibTrans" cxnId="{2ECEF08B-0651-4AB5-89BC-A4E89554D284}">
      <dgm:prSet/>
      <dgm:spPr/>
      <dgm:t>
        <a:bodyPr/>
        <a:lstStyle/>
        <a:p>
          <a:endParaRPr lang="it-IT"/>
        </a:p>
      </dgm:t>
    </dgm:pt>
    <dgm:pt modelId="{4E4585E0-F68C-446D-B0FE-F9731BE59324}">
      <dgm:prSet/>
      <dgm:spPr/>
      <dgm:t>
        <a:bodyPr/>
        <a:lstStyle/>
        <a:p>
          <a:r>
            <a:rPr lang="en-GB" b="0" i="0"/>
            <a:t>EC-Earth3-Veg-LR </a:t>
          </a:r>
          <a:endParaRPr lang="it-IT"/>
        </a:p>
      </dgm:t>
    </dgm:pt>
    <dgm:pt modelId="{3CF05EEF-FB91-4A66-BC69-160571FA5AAF}" type="parTrans" cxnId="{A11A2C40-BCF9-4EB5-961B-3AEB03CBDA24}">
      <dgm:prSet/>
      <dgm:spPr/>
      <dgm:t>
        <a:bodyPr/>
        <a:lstStyle/>
        <a:p>
          <a:endParaRPr lang="it-IT"/>
        </a:p>
      </dgm:t>
    </dgm:pt>
    <dgm:pt modelId="{41FAE045-E2E8-460A-9C3E-7A8994AADDDE}" type="sibTrans" cxnId="{A11A2C40-BCF9-4EB5-961B-3AEB03CBDA24}">
      <dgm:prSet/>
      <dgm:spPr/>
      <dgm:t>
        <a:bodyPr/>
        <a:lstStyle/>
        <a:p>
          <a:endParaRPr lang="it-IT"/>
        </a:p>
      </dgm:t>
    </dgm:pt>
    <dgm:pt modelId="{2C70B7AE-135B-43BA-BE6A-9B7E6D75CA9B}">
      <dgm:prSet/>
      <dgm:spPr/>
      <dgm:t>
        <a:bodyPr/>
        <a:lstStyle/>
        <a:p>
          <a:r>
            <a:rPr lang="en-GB" b="1" i="0"/>
            <a:t>Francesi</a:t>
          </a:r>
          <a:endParaRPr lang="it-IT"/>
        </a:p>
      </dgm:t>
    </dgm:pt>
    <dgm:pt modelId="{EFB4658D-5015-4BBF-8EF2-A45B097B95FD}" type="parTrans" cxnId="{700B5F35-532A-465F-A993-993EF3637468}">
      <dgm:prSet/>
      <dgm:spPr/>
      <dgm:t>
        <a:bodyPr/>
        <a:lstStyle/>
        <a:p>
          <a:endParaRPr lang="it-IT"/>
        </a:p>
      </dgm:t>
    </dgm:pt>
    <dgm:pt modelId="{37D171C6-B45D-41F1-B7AC-A386D3EF370A}" type="sibTrans" cxnId="{700B5F35-532A-465F-A993-993EF3637468}">
      <dgm:prSet/>
      <dgm:spPr/>
      <dgm:t>
        <a:bodyPr/>
        <a:lstStyle/>
        <a:p>
          <a:endParaRPr lang="it-IT"/>
        </a:p>
      </dgm:t>
    </dgm:pt>
    <dgm:pt modelId="{5B5B51CD-B04C-432C-A30C-1042C50CA196}">
      <dgm:prSet/>
      <dgm:spPr/>
      <dgm:t>
        <a:bodyPr/>
        <a:lstStyle/>
        <a:p>
          <a:r>
            <a:rPr lang="it-IT" b="0" i="0"/>
            <a:t>CNRM-CM6-1-HR </a:t>
          </a:r>
          <a:endParaRPr lang="it-IT"/>
        </a:p>
      </dgm:t>
    </dgm:pt>
    <dgm:pt modelId="{E56D5564-53E3-41BB-AF94-259F03EA9F14}" type="parTrans" cxnId="{BA5EEAD3-55C6-48FB-9F4A-2D94F007A5DF}">
      <dgm:prSet/>
      <dgm:spPr/>
      <dgm:t>
        <a:bodyPr/>
        <a:lstStyle/>
        <a:p>
          <a:endParaRPr lang="it-IT"/>
        </a:p>
      </dgm:t>
    </dgm:pt>
    <dgm:pt modelId="{DAADA4E2-BDC6-470A-AE48-C225B3AB8CA7}" type="sibTrans" cxnId="{BA5EEAD3-55C6-48FB-9F4A-2D94F007A5DF}">
      <dgm:prSet/>
      <dgm:spPr/>
      <dgm:t>
        <a:bodyPr/>
        <a:lstStyle/>
        <a:p>
          <a:endParaRPr lang="it-IT"/>
        </a:p>
      </dgm:t>
    </dgm:pt>
    <dgm:pt modelId="{82C246E3-F3C7-452E-BB76-C4C49973F087}">
      <dgm:prSet/>
      <dgm:spPr/>
      <dgm:t>
        <a:bodyPr/>
        <a:lstStyle/>
        <a:p>
          <a:r>
            <a:rPr lang="it-IT" b="0" i="0"/>
            <a:t>CNRM-CM6-1 </a:t>
          </a:r>
          <a:endParaRPr lang="it-IT"/>
        </a:p>
      </dgm:t>
    </dgm:pt>
    <dgm:pt modelId="{51ACF83C-B780-4EF2-86C7-E00E2E88AF66}" type="parTrans" cxnId="{21CF9014-8620-430B-A253-A6C5FCB7653B}">
      <dgm:prSet/>
      <dgm:spPr/>
      <dgm:t>
        <a:bodyPr/>
        <a:lstStyle/>
        <a:p>
          <a:endParaRPr lang="it-IT"/>
        </a:p>
      </dgm:t>
    </dgm:pt>
    <dgm:pt modelId="{E96EC3D9-9C11-499F-9DB4-2E843EF0F66E}" type="sibTrans" cxnId="{21CF9014-8620-430B-A253-A6C5FCB7653B}">
      <dgm:prSet/>
      <dgm:spPr/>
      <dgm:t>
        <a:bodyPr/>
        <a:lstStyle/>
        <a:p>
          <a:endParaRPr lang="it-IT"/>
        </a:p>
      </dgm:t>
    </dgm:pt>
    <dgm:pt modelId="{4548B723-FE9F-4FA7-95CD-B13ABC17BCA1}">
      <dgm:prSet/>
      <dgm:spPr/>
      <dgm:t>
        <a:bodyPr/>
        <a:lstStyle/>
        <a:p>
          <a:r>
            <a:rPr lang="it-IT" b="0" i="0"/>
            <a:t>CNRM-ESM2-1 </a:t>
          </a:r>
          <a:endParaRPr lang="it-IT"/>
        </a:p>
      </dgm:t>
    </dgm:pt>
    <dgm:pt modelId="{05DB04EA-B247-447B-947C-6F5CF9BFBEC8}" type="parTrans" cxnId="{A56110C7-0D14-4B1D-B702-20BBE3C917B8}">
      <dgm:prSet/>
      <dgm:spPr/>
      <dgm:t>
        <a:bodyPr/>
        <a:lstStyle/>
        <a:p>
          <a:endParaRPr lang="it-IT"/>
        </a:p>
      </dgm:t>
    </dgm:pt>
    <dgm:pt modelId="{4630A073-A5E5-455E-9113-A9251C32A407}" type="sibTrans" cxnId="{A56110C7-0D14-4B1D-B702-20BBE3C917B8}">
      <dgm:prSet/>
      <dgm:spPr/>
      <dgm:t>
        <a:bodyPr/>
        <a:lstStyle/>
        <a:p>
          <a:endParaRPr lang="it-IT"/>
        </a:p>
      </dgm:t>
    </dgm:pt>
    <dgm:pt modelId="{A8DC2230-CD8D-4A23-AE36-AECD44B77A5E}">
      <dgm:prSet/>
      <dgm:spPr/>
      <dgm:t>
        <a:bodyPr/>
        <a:lstStyle/>
        <a:p>
          <a:r>
            <a:rPr lang="it-IT" b="1" i="0"/>
            <a:t>Italiani</a:t>
          </a:r>
          <a:endParaRPr lang="it-IT"/>
        </a:p>
      </dgm:t>
    </dgm:pt>
    <dgm:pt modelId="{E06E47BF-1711-4CA2-BECA-36F4510F8915}" type="parTrans" cxnId="{B2D366CE-2E6D-458B-8706-77ED2E8BFED9}">
      <dgm:prSet/>
      <dgm:spPr/>
      <dgm:t>
        <a:bodyPr/>
        <a:lstStyle/>
        <a:p>
          <a:endParaRPr lang="it-IT"/>
        </a:p>
      </dgm:t>
    </dgm:pt>
    <dgm:pt modelId="{4AD6E941-AB5E-497F-8AA0-5E70010D9157}" type="sibTrans" cxnId="{B2D366CE-2E6D-458B-8706-77ED2E8BFED9}">
      <dgm:prSet/>
      <dgm:spPr/>
      <dgm:t>
        <a:bodyPr/>
        <a:lstStyle/>
        <a:p>
          <a:endParaRPr lang="it-IT"/>
        </a:p>
      </dgm:t>
    </dgm:pt>
    <dgm:pt modelId="{19AFC581-3D52-4255-AE82-C82F3355351C}">
      <dgm:prSet/>
      <dgm:spPr/>
      <dgm:t>
        <a:bodyPr/>
        <a:lstStyle/>
        <a:p>
          <a:r>
            <a:rPr lang="it-IT" b="0" i="0" dirty="0"/>
            <a:t>CMCC-CM2-SR5 </a:t>
          </a:r>
          <a:endParaRPr lang="it-IT" dirty="0"/>
        </a:p>
      </dgm:t>
    </dgm:pt>
    <dgm:pt modelId="{5CAB1ADE-3240-446F-8504-CC407AA80427}" type="parTrans" cxnId="{C86E77AE-3F74-4A9A-978F-6A875EEA42D5}">
      <dgm:prSet/>
      <dgm:spPr/>
      <dgm:t>
        <a:bodyPr/>
        <a:lstStyle/>
        <a:p>
          <a:endParaRPr lang="it-IT"/>
        </a:p>
      </dgm:t>
    </dgm:pt>
    <dgm:pt modelId="{5219F50A-40DC-40FC-AE12-350B79C438CE}" type="sibTrans" cxnId="{C86E77AE-3F74-4A9A-978F-6A875EEA42D5}">
      <dgm:prSet/>
      <dgm:spPr/>
      <dgm:t>
        <a:bodyPr/>
        <a:lstStyle/>
        <a:p>
          <a:endParaRPr lang="it-IT"/>
        </a:p>
      </dgm:t>
    </dgm:pt>
    <dgm:pt modelId="{B111E097-514A-4D02-92F0-A6C64E49DFD3}">
      <dgm:prSet/>
      <dgm:spPr/>
      <dgm:t>
        <a:bodyPr/>
        <a:lstStyle/>
        <a:p>
          <a:r>
            <a:rPr lang="it-IT" b="1" i="0"/>
            <a:t>Tedeschi</a:t>
          </a:r>
          <a:endParaRPr lang="it-IT"/>
        </a:p>
      </dgm:t>
    </dgm:pt>
    <dgm:pt modelId="{F0FE8DA1-7706-4BC4-A9B6-7D0CF07EDE5F}" type="parTrans" cxnId="{F5D060F1-544C-4AF3-A146-B7B8136E0D41}">
      <dgm:prSet/>
      <dgm:spPr/>
      <dgm:t>
        <a:bodyPr/>
        <a:lstStyle/>
        <a:p>
          <a:endParaRPr lang="it-IT"/>
        </a:p>
      </dgm:t>
    </dgm:pt>
    <dgm:pt modelId="{3A3E4AB0-C45E-47BC-A93A-67E96E6889C2}" type="sibTrans" cxnId="{F5D060F1-544C-4AF3-A146-B7B8136E0D41}">
      <dgm:prSet/>
      <dgm:spPr/>
      <dgm:t>
        <a:bodyPr/>
        <a:lstStyle/>
        <a:p>
          <a:endParaRPr lang="it-IT"/>
        </a:p>
      </dgm:t>
    </dgm:pt>
    <dgm:pt modelId="{06FDF13F-2391-45C7-8D4F-26B53A5B77CF}">
      <dgm:prSet/>
      <dgm:spPr/>
      <dgm:t>
        <a:bodyPr/>
        <a:lstStyle/>
        <a:p>
          <a:r>
            <a:rPr lang="en-GB" b="0" i="0"/>
            <a:t>AWI-CM-1-1-MR </a:t>
          </a:r>
          <a:endParaRPr lang="it-IT"/>
        </a:p>
      </dgm:t>
    </dgm:pt>
    <dgm:pt modelId="{BD50214D-231B-4CEB-8893-897421803DE3}" type="parTrans" cxnId="{B4807260-845D-4D7B-B088-646D66901989}">
      <dgm:prSet/>
      <dgm:spPr/>
      <dgm:t>
        <a:bodyPr/>
        <a:lstStyle/>
        <a:p>
          <a:endParaRPr lang="it-IT"/>
        </a:p>
      </dgm:t>
    </dgm:pt>
    <dgm:pt modelId="{0E3A5D27-2E4D-4D9F-8D87-A867ABFAE16A}" type="sibTrans" cxnId="{B4807260-845D-4D7B-B088-646D66901989}">
      <dgm:prSet/>
      <dgm:spPr/>
      <dgm:t>
        <a:bodyPr/>
        <a:lstStyle/>
        <a:p>
          <a:endParaRPr lang="it-IT"/>
        </a:p>
      </dgm:t>
    </dgm:pt>
    <dgm:pt modelId="{32DAE3F1-357F-49DB-B877-57CE45622524}">
      <dgm:prSet/>
      <dgm:spPr/>
      <dgm:t>
        <a:bodyPr/>
        <a:lstStyle/>
        <a:p>
          <a:r>
            <a:rPr lang="en-GB" b="1" i="0"/>
            <a:t>Norvegesi</a:t>
          </a:r>
          <a:endParaRPr lang="it-IT"/>
        </a:p>
      </dgm:t>
    </dgm:pt>
    <dgm:pt modelId="{DA442EFA-2DEB-4B97-BD12-1C30B55380E9}" type="parTrans" cxnId="{1799DC06-84A4-4E17-BC47-7954BE4C322A}">
      <dgm:prSet/>
      <dgm:spPr/>
      <dgm:t>
        <a:bodyPr/>
        <a:lstStyle/>
        <a:p>
          <a:endParaRPr lang="it-IT"/>
        </a:p>
      </dgm:t>
    </dgm:pt>
    <dgm:pt modelId="{9632486C-B89B-4A89-90E7-B0EEA2F2F278}" type="sibTrans" cxnId="{1799DC06-84A4-4E17-BC47-7954BE4C322A}">
      <dgm:prSet/>
      <dgm:spPr/>
      <dgm:t>
        <a:bodyPr/>
        <a:lstStyle/>
        <a:p>
          <a:endParaRPr lang="it-IT"/>
        </a:p>
      </dgm:t>
    </dgm:pt>
    <dgm:pt modelId="{7260AFF5-8A4E-4A64-9A2E-E2BEA1A9DD77}">
      <dgm:prSet/>
      <dgm:spPr/>
      <dgm:t>
        <a:bodyPr/>
        <a:lstStyle/>
        <a:p>
          <a:r>
            <a:rPr lang="it-IT" b="0" i="0"/>
            <a:t>NorESM2-MM </a:t>
          </a:r>
          <a:endParaRPr lang="it-IT"/>
        </a:p>
      </dgm:t>
    </dgm:pt>
    <dgm:pt modelId="{238015FA-E267-461D-BFDA-9080BAA3DC4B}" type="parTrans" cxnId="{4E0BB714-19C7-40E1-B66B-09A74B7789E2}">
      <dgm:prSet/>
      <dgm:spPr/>
      <dgm:t>
        <a:bodyPr/>
        <a:lstStyle/>
        <a:p>
          <a:endParaRPr lang="it-IT"/>
        </a:p>
      </dgm:t>
    </dgm:pt>
    <dgm:pt modelId="{280D732F-3026-4314-A6B1-07C6B6C954CB}" type="sibTrans" cxnId="{4E0BB714-19C7-40E1-B66B-09A74B7789E2}">
      <dgm:prSet/>
      <dgm:spPr/>
      <dgm:t>
        <a:bodyPr/>
        <a:lstStyle/>
        <a:p>
          <a:endParaRPr lang="it-IT"/>
        </a:p>
      </dgm:t>
    </dgm:pt>
    <dgm:pt modelId="{EC4CE274-7460-4C0E-B77D-DDADF124E50D}">
      <dgm:prSet/>
      <dgm:spPr/>
      <dgm:t>
        <a:bodyPr/>
        <a:lstStyle/>
        <a:p>
          <a:r>
            <a:rPr lang="it-IT" b="1" i="0"/>
            <a:t>Inglesi</a:t>
          </a:r>
          <a:endParaRPr lang="it-IT"/>
        </a:p>
      </dgm:t>
    </dgm:pt>
    <dgm:pt modelId="{A19D4BFA-050F-457C-BFE5-CBB335E2743A}" type="parTrans" cxnId="{E37E8B87-50FE-449A-BAB1-1D0937CF7ED8}">
      <dgm:prSet/>
      <dgm:spPr/>
      <dgm:t>
        <a:bodyPr/>
        <a:lstStyle/>
        <a:p>
          <a:endParaRPr lang="it-IT"/>
        </a:p>
      </dgm:t>
    </dgm:pt>
    <dgm:pt modelId="{F58B0C12-9D81-4AC6-87C7-1024C2E3ED15}" type="sibTrans" cxnId="{E37E8B87-50FE-449A-BAB1-1D0937CF7ED8}">
      <dgm:prSet/>
      <dgm:spPr/>
      <dgm:t>
        <a:bodyPr/>
        <a:lstStyle/>
        <a:p>
          <a:endParaRPr lang="it-IT"/>
        </a:p>
      </dgm:t>
    </dgm:pt>
    <dgm:pt modelId="{58AB03F0-E316-4606-8FBA-69A2584032AB}">
      <dgm:prSet/>
      <dgm:spPr/>
      <dgm:t>
        <a:bodyPr/>
        <a:lstStyle/>
        <a:p>
          <a:r>
            <a:rPr lang="it-IT" b="0" i="0"/>
            <a:t>HadGEM3-GC31-LL </a:t>
          </a:r>
          <a:endParaRPr lang="it-IT"/>
        </a:p>
      </dgm:t>
    </dgm:pt>
    <dgm:pt modelId="{7B4E845C-7FB0-4721-9103-9DD1A2E4C1D4}" type="parTrans" cxnId="{79A62362-F765-4078-828B-C3C72F9832E4}">
      <dgm:prSet/>
      <dgm:spPr/>
      <dgm:t>
        <a:bodyPr/>
        <a:lstStyle/>
        <a:p>
          <a:endParaRPr lang="it-IT"/>
        </a:p>
      </dgm:t>
    </dgm:pt>
    <dgm:pt modelId="{B0C58AA5-5726-4EB1-BEEC-5EED300B88CE}" type="sibTrans" cxnId="{79A62362-F765-4078-828B-C3C72F9832E4}">
      <dgm:prSet/>
      <dgm:spPr/>
      <dgm:t>
        <a:bodyPr/>
        <a:lstStyle/>
        <a:p>
          <a:endParaRPr lang="it-IT"/>
        </a:p>
      </dgm:t>
    </dgm:pt>
    <dgm:pt modelId="{EC81A5D6-894F-44FF-AD15-8A4133605C42}">
      <dgm:prSet/>
      <dgm:spPr/>
      <dgm:t>
        <a:bodyPr/>
        <a:lstStyle/>
        <a:p>
          <a:r>
            <a:rPr lang="it-IT" b="0" i="0"/>
            <a:t>HadGEM3-GC31-MM </a:t>
          </a:r>
          <a:endParaRPr lang="it-IT"/>
        </a:p>
      </dgm:t>
    </dgm:pt>
    <dgm:pt modelId="{B9F7BE2B-968C-4934-9BEB-640957F3D369}" type="parTrans" cxnId="{DECB55E2-6929-49A3-AB6F-D8B57D86ECCD}">
      <dgm:prSet/>
      <dgm:spPr/>
      <dgm:t>
        <a:bodyPr/>
        <a:lstStyle/>
        <a:p>
          <a:endParaRPr lang="it-IT"/>
        </a:p>
      </dgm:t>
    </dgm:pt>
    <dgm:pt modelId="{9FF11F35-F347-4543-B39F-D28130EE4834}" type="sibTrans" cxnId="{DECB55E2-6929-49A3-AB6F-D8B57D86ECCD}">
      <dgm:prSet/>
      <dgm:spPr/>
      <dgm:t>
        <a:bodyPr/>
        <a:lstStyle/>
        <a:p>
          <a:endParaRPr lang="it-IT"/>
        </a:p>
      </dgm:t>
    </dgm:pt>
    <dgm:pt modelId="{65CABF6F-E0EE-4D3D-B7CB-F5BDA77EE269}" type="pres">
      <dgm:prSet presAssocID="{D9543E28-B597-4A3A-9461-DB3978DF2EF4}" presName="layout" presStyleCnt="0">
        <dgm:presLayoutVars>
          <dgm:chMax/>
          <dgm:chPref/>
          <dgm:dir/>
          <dgm:resizeHandles/>
        </dgm:presLayoutVars>
      </dgm:prSet>
      <dgm:spPr/>
    </dgm:pt>
    <dgm:pt modelId="{458F7E0D-AC1F-442B-8721-FDDF4344D537}" type="pres">
      <dgm:prSet presAssocID="{07B63F98-510C-4CF1-A41E-02581EF26F8A}" presName="root" presStyleCnt="0">
        <dgm:presLayoutVars>
          <dgm:chMax/>
          <dgm:chPref/>
        </dgm:presLayoutVars>
      </dgm:prSet>
      <dgm:spPr/>
    </dgm:pt>
    <dgm:pt modelId="{F97F7A34-6D77-4F28-B215-1E1C25759A33}" type="pres">
      <dgm:prSet presAssocID="{07B63F98-510C-4CF1-A41E-02581EF26F8A}" presName="rootComposite" presStyleCnt="0">
        <dgm:presLayoutVars/>
      </dgm:prSet>
      <dgm:spPr/>
    </dgm:pt>
    <dgm:pt modelId="{3F1EA955-E5FE-4A44-A063-8E85F51269FC}" type="pres">
      <dgm:prSet presAssocID="{07B63F98-510C-4CF1-A41E-02581EF26F8A}" presName="ParentAccent" presStyleLbl="alignNode1" presStyleIdx="0" presStyleCnt="6"/>
      <dgm:spPr/>
    </dgm:pt>
    <dgm:pt modelId="{9B350E3B-79C2-421C-9CAF-15413475019C}" type="pres">
      <dgm:prSet presAssocID="{07B63F98-510C-4CF1-A41E-02581EF26F8A}" presName="ParentSmallAccent" presStyleLbl="fgAcc1" presStyleIdx="0" presStyleCnt="6"/>
      <dgm:spPr>
        <a:solidFill>
          <a:srgbClr val="052E3A"/>
        </a:solidFill>
      </dgm:spPr>
    </dgm:pt>
    <dgm:pt modelId="{9FE357A9-0DB3-4E63-8847-E8A7108F1077}" type="pres">
      <dgm:prSet presAssocID="{07B63F98-510C-4CF1-A41E-02581EF26F8A}" presName="Parent" presStyleLbl="revTx" presStyleIdx="0" presStyleCnt="19">
        <dgm:presLayoutVars>
          <dgm:chMax/>
          <dgm:chPref val="4"/>
          <dgm:bulletEnabled val="1"/>
        </dgm:presLayoutVars>
      </dgm:prSet>
      <dgm:spPr/>
    </dgm:pt>
    <dgm:pt modelId="{F316A210-F008-418D-8EF0-5B91DDE0219A}" type="pres">
      <dgm:prSet presAssocID="{07B63F98-510C-4CF1-A41E-02581EF26F8A}" presName="childShape" presStyleCnt="0">
        <dgm:presLayoutVars>
          <dgm:chMax val="0"/>
          <dgm:chPref val="0"/>
        </dgm:presLayoutVars>
      </dgm:prSet>
      <dgm:spPr/>
    </dgm:pt>
    <dgm:pt modelId="{CF14410D-E559-48D7-81DA-CD89EA2ADC29}" type="pres">
      <dgm:prSet presAssocID="{4AF69225-0B32-433F-9AC5-B185E9CB0B71}" presName="childComposite" presStyleCnt="0">
        <dgm:presLayoutVars>
          <dgm:chMax val="0"/>
          <dgm:chPref val="0"/>
        </dgm:presLayoutVars>
      </dgm:prSet>
      <dgm:spPr/>
    </dgm:pt>
    <dgm:pt modelId="{E24028E9-1012-4369-900B-292688CE5ED0}" type="pres">
      <dgm:prSet presAssocID="{4AF69225-0B32-433F-9AC5-B185E9CB0B71}" presName="ChildAccent" presStyleLbl="solidFgAcc1" presStyleIdx="0" presStyleCnt="13"/>
      <dgm:spPr/>
    </dgm:pt>
    <dgm:pt modelId="{5A7FE801-A65F-42CA-B11E-FC49AD1727F2}" type="pres">
      <dgm:prSet presAssocID="{4AF69225-0B32-433F-9AC5-B185E9CB0B71}" presName="Child" presStyleLbl="revTx" presStyleIdx="1" presStyleCnt="19">
        <dgm:presLayoutVars>
          <dgm:chMax val="0"/>
          <dgm:chPref val="0"/>
          <dgm:bulletEnabled val="1"/>
        </dgm:presLayoutVars>
      </dgm:prSet>
      <dgm:spPr/>
    </dgm:pt>
    <dgm:pt modelId="{202AFC8E-81FE-40AD-AFD6-62F08EAC2E52}" type="pres">
      <dgm:prSet presAssocID="{4E0FDB71-0D7F-4355-BBFF-904F73DA6A32}" presName="childComposite" presStyleCnt="0">
        <dgm:presLayoutVars>
          <dgm:chMax val="0"/>
          <dgm:chPref val="0"/>
        </dgm:presLayoutVars>
      </dgm:prSet>
      <dgm:spPr/>
    </dgm:pt>
    <dgm:pt modelId="{202D87E0-1FB6-4FAE-8A5C-A2A5256DD925}" type="pres">
      <dgm:prSet presAssocID="{4E0FDB71-0D7F-4355-BBFF-904F73DA6A32}" presName="ChildAccent" presStyleLbl="solidFgAcc1" presStyleIdx="1" presStyleCnt="13"/>
      <dgm:spPr/>
    </dgm:pt>
    <dgm:pt modelId="{36BF5F1E-FAF5-4AB4-90E0-EA905F43D189}" type="pres">
      <dgm:prSet presAssocID="{4E0FDB71-0D7F-4355-BBFF-904F73DA6A32}" presName="Child" presStyleLbl="revTx" presStyleIdx="2" presStyleCnt="19">
        <dgm:presLayoutVars>
          <dgm:chMax val="0"/>
          <dgm:chPref val="0"/>
          <dgm:bulletEnabled val="1"/>
        </dgm:presLayoutVars>
      </dgm:prSet>
      <dgm:spPr/>
    </dgm:pt>
    <dgm:pt modelId="{730FFEFD-35D7-441A-963F-8B52A9BFF7B6}" type="pres">
      <dgm:prSet presAssocID="{8C188B6F-F105-4FA9-A380-C5EC6A0C9761}" presName="childComposite" presStyleCnt="0">
        <dgm:presLayoutVars>
          <dgm:chMax val="0"/>
          <dgm:chPref val="0"/>
        </dgm:presLayoutVars>
      </dgm:prSet>
      <dgm:spPr/>
    </dgm:pt>
    <dgm:pt modelId="{CE87B522-68D7-44EB-968C-C2FCDA283131}" type="pres">
      <dgm:prSet presAssocID="{8C188B6F-F105-4FA9-A380-C5EC6A0C9761}" presName="ChildAccent" presStyleLbl="solidFgAcc1" presStyleIdx="2" presStyleCnt="13"/>
      <dgm:spPr/>
    </dgm:pt>
    <dgm:pt modelId="{083008CA-312D-4A01-8B29-EBD10EA7AD5C}" type="pres">
      <dgm:prSet presAssocID="{8C188B6F-F105-4FA9-A380-C5EC6A0C9761}" presName="Child" presStyleLbl="revTx" presStyleIdx="3" presStyleCnt="19">
        <dgm:presLayoutVars>
          <dgm:chMax val="0"/>
          <dgm:chPref val="0"/>
          <dgm:bulletEnabled val="1"/>
        </dgm:presLayoutVars>
      </dgm:prSet>
      <dgm:spPr/>
    </dgm:pt>
    <dgm:pt modelId="{35A7211D-A9BD-4034-97D2-5BC9FE0E8548}" type="pres">
      <dgm:prSet presAssocID="{0533FBC1-1CD7-4C48-941F-8CDF04E9D3F7}" presName="childComposite" presStyleCnt="0">
        <dgm:presLayoutVars>
          <dgm:chMax val="0"/>
          <dgm:chPref val="0"/>
        </dgm:presLayoutVars>
      </dgm:prSet>
      <dgm:spPr/>
    </dgm:pt>
    <dgm:pt modelId="{3D25C366-724E-49A5-8BAB-F01724C8DB0A}" type="pres">
      <dgm:prSet presAssocID="{0533FBC1-1CD7-4C48-941F-8CDF04E9D3F7}" presName="ChildAccent" presStyleLbl="solidFgAcc1" presStyleIdx="3" presStyleCnt="13"/>
      <dgm:spPr/>
    </dgm:pt>
    <dgm:pt modelId="{ECD325D5-84F5-40A4-B084-4BAB8E16D7C9}" type="pres">
      <dgm:prSet presAssocID="{0533FBC1-1CD7-4C48-941F-8CDF04E9D3F7}" presName="Child" presStyleLbl="revTx" presStyleIdx="4" presStyleCnt="19">
        <dgm:presLayoutVars>
          <dgm:chMax val="0"/>
          <dgm:chPref val="0"/>
          <dgm:bulletEnabled val="1"/>
        </dgm:presLayoutVars>
      </dgm:prSet>
      <dgm:spPr/>
    </dgm:pt>
    <dgm:pt modelId="{4A002138-E469-44A5-9487-CA07CD25C049}" type="pres">
      <dgm:prSet presAssocID="{4E4585E0-F68C-446D-B0FE-F9731BE59324}" presName="childComposite" presStyleCnt="0">
        <dgm:presLayoutVars>
          <dgm:chMax val="0"/>
          <dgm:chPref val="0"/>
        </dgm:presLayoutVars>
      </dgm:prSet>
      <dgm:spPr/>
    </dgm:pt>
    <dgm:pt modelId="{8F182F11-D08F-44F4-A31E-51D077DE0FEB}" type="pres">
      <dgm:prSet presAssocID="{4E4585E0-F68C-446D-B0FE-F9731BE59324}" presName="ChildAccent" presStyleLbl="solidFgAcc1" presStyleIdx="4" presStyleCnt="13"/>
      <dgm:spPr/>
    </dgm:pt>
    <dgm:pt modelId="{8CCDBE9B-375E-4EF0-A464-15CFA8843230}" type="pres">
      <dgm:prSet presAssocID="{4E4585E0-F68C-446D-B0FE-F9731BE59324}" presName="Child" presStyleLbl="revTx" presStyleIdx="5" presStyleCnt="19">
        <dgm:presLayoutVars>
          <dgm:chMax val="0"/>
          <dgm:chPref val="0"/>
          <dgm:bulletEnabled val="1"/>
        </dgm:presLayoutVars>
      </dgm:prSet>
      <dgm:spPr/>
    </dgm:pt>
    <dgm:pt modelId="{79D99531-8CC5-4B19-9520-493D7CBCFF1C}" type="pres">
      <dgm:prSet presAssocID="{2C70B7AE-135B-43BA-BE6A-9B7E6D75CA9B}" presName="root" presStyleCnt="0">
        <dgm:presLayoutVars>
          <dgm:chMax/>
          <dgm:chPref/>
        </dgm:presLayoutVars>
      </dgm:prSet>
      <dgm:spPr/>
    </dgm:pt>
    <dgm:pt modelId="{117689F8-3943-41CA-83DC-B42B471F4A23}" type="pres">
      <dgm:prSet presAssocID="{2C70B7AE-135B-43BA-BE6A-9B7E6D75CA9B}" presName="rootComposite" presStyleCnt="0">
        <dgm:presLayoutVars/>
      </dgm:prSet>
      <dgm:spPr/>
    </dgm:pt>
    <dgm:pt modelId="{0CA3EEB1-E824-4B40-A3BA-203F97CFAD41}" type="pres">
      <dgm:prSet presAssocID="{2C70B7AE-135B-43BA-BE6A-9B7E6D75CA9B}" presName="ParentAccent" presStyleLbl="alignNode1" presStyleIdx="1" presStyleCnt="6"/>
      <dgm:spPr/>
    </dgm:pt>
    <dgm:pt modelId="{48F163A1-9271-408A-A9A3-15225EF459CD}" type="pres">
      <dgm:prSet presAssocID="{2C70B7AE-135B-43BA-BE6A-9B7E6D75CA9B}" presName="ParentSmallAccent" presStyleLbl="fgAcc1" presStyleIdx="1" presStyleCnt="6"/>
      <dgm:spPr>
        <a:solidFill>
          <a:srgbClr val="052E3A"/>
        </a:solidFill>
      </dgm:spPr>
    </dgm:pt>
    <dgm:pt modelId="{23081B5B-E131-448A-AFD3-C12D0A73921D}" type="pres">
      <dgm:prSet presAssocID="{2C70B7AE-135B-43BA-BE6A-9B7E6D75CA9B}" presName="Parent" presStyleLbl="revTx" presStyleIdx="6" presStyleCnt="19">
        <dgm:presLayoutVars>
          <dgm:chMax/>
          <dgm:chPref val="4"/>
          <dgm:bulletEnabled val="1"/>
        </dgm:presLayoutVars>
      </dgm:prSet>
      <dgm:spPr/>
    </dgm:pt>
    <dgm:pt modelId="{A7692758-E69E-48C4-9062-3FAE7CAEB5AC}" type="pres">
      <dgm:prSet presAssocID="{2C70B7AE-135B-43BA-BE6A-9B7E6D75CA9B}" presName="childShape" presStyleCnt="0">
        <dgm:presLayoutVars>
          <dgm:chMax val="0"/>
          <dgm:chPref val="0"/>
        </dgm:presLayoutVars>
      </dgm:prSet>
      <dgm:spPr/>
    </dgm:pt>
    <dgm:pt modelId="{9E8D30A9-4F86-432E-B9D2-68E1FCDEB23D}" type="pres">
      <dgm:prSet presAssocID="{5B5B51CD-B04C-432C-A30C-1042C50CA196}" presName="childComposite" presStyleCnt="0">
        <dgm:presLayoutVars>
          <dgm:chMax val="0"/>
          <dgm:chPref val="0"/>
        </dgm:presLayoutVars>
      </dgm:prSet>
      <dgm:spPr/>
    </dgm:pt>
    <dgm:pt modelId="{CC936DBE-E23E-4564-86AD-BB7768F8A22B}" type="pres">
      <dgm:prSet presAssocID="{5B5B51CD-B04C-432C-A30C-1042C50CA196}" presName="ChildAccent" presStyleLbl="solidFgAcc1" presStyleIdx="5" presStyleCnt="13"/>
      <dgm:spPr/>
    </dgm:pt>
    <dgm:pt modelId="{4B3463AD-2A95-493F-85E4-950F19936662}" type="pres">
      <dgm:prSet presAssocID="{5B5B51CD-B04C-432C-A30C-1042C50CA196}" presName="Child" presStyleLbl="revTx" presStyleIdx="7" presStyleCnt="19">
        <dgm:presLayoutVars>
          <dgm:chMax val="0"/>
          <dgm:chPref val="0"/>
          <dgm:bulletEnabled val="1"/>
        </dgm:presLayoutVars>
      </dgm:prSet>
      <dgm:spPr/>
    </dgm:pt>
    <dgm:pt modelId="{DB38BFD1-915C-4A7D-80BA-2F0E6B68EEDA}" type="pres">
      <dgm:prSet presAssocID="{82C246E3-F3C7-452E-BB76-C4C49973F087}" presName="childComposite" presStyleCnt="0">
        <dgm:presLayoutVars>
          <dgm:chMax val="0"/>
          <dgm:chPref val="0"/>
        </dgm:presLayoutVars>
      </dgm:prSet>
      <dgm:spPr/>
    </dgm:pt>
    <dgm:pt modelId="{2C64CDF8-912C-447A-96F1-8672FD16025F}" type="pres">
      <dgm:prSet presAssocID="{82C246E3-F3C7-452E-BB76-C4C49973F087}" presName="ChildAccent" presStyleLbl="solidFgAcc1" presStyleIdx="6" presStyleCnt="13"/>
      <dgm:spPr/>
    </dgm:pt>
    <dgm:pt modelId="{B6FFD152-D6FC-440B-B930-EF8FAF71B1C8}" type="pres">
      <dgm:prSet presAssocID="{82C246E3-F3C7-452E-BB76-C4C49973F087}" presName="Child" presStyleLbl="revTx" presStyleIdx="8" presStyleCnt="19">
        <dgm:presLayoutVars>
          <dgm:chMax val="0"/>
          <dgm:chPref val="0"/>
          <dgm:bulletEnabled val="1"/>
        </dgm:presLayoutVars>
      </dgm:prSet>
      <dgm:spPr/>
    </dgm:pt>
    <dgm:pt modelId="{5D126E67-7811-4246-A17C-AB12056FED33}" type="pres">
      <dgm:prSet presAssocID="{4548B723-FE9F-4FA7-95CD-B13ABC17BCA1}" presName="childComposite" presStyleCnt="0">
        <dgm:presLayoutVars>
          <dgm:chMax val="0"/>
          <dgm:chPref val="0"/>
        </dgm:presLayoutVars>
      </dgm:prSet>
      <dgm:spPr/>
    </dgm:pt>
    <dgm:pt modelId="{44862DE5-3E67-4395-929A-739A2DFE6FA2}" type="pres">
      <dgm:prSet presAssocID="{4548B723-FE9F-4FA7-95CD-B13ABC17BCA1}" presName="ChildAccent" presStyleLbl="solidFgAcc1" presStyleIdx="7" presStyleCnt="13"/>
      <dgm:spPr/>
    </dgm:pt>
    <dgm:pt modelId="{75F01404-6046-4B83-ABEF-6910CF22716D}" type="pres">
      <dgm:prSet presAssocID="{4548B723-FE9F-4FA7-95CD-B13ABC17BCA1}" presName="Child" presStyleLbl="revTx" presStyleIdx="9" presStyleCnt="19">
        <dgm:presLayoutVars>
          <dgm:chMax val="0"/>
          <dgm:chPref val="0"/>
          <dgm:bulletEnabled val="1"/>
        </dgm:presLayoutVars>
      </dgm:prSet>
      <dgm:spPr/>
    </dgm:pt>
    <dgm:pt modelId="{1993FBF0-313A-421B-845A-254D7F17EB04}" type="pres">
      <dgm:prSet presAssocID="{A8DC2230-CD8D-4A23-AE36-AECD44B77A5E}" presName="root" presStyleCnt="0">
        <dgm:presLayoutVars>
          <dgm:chMax/>
          <dgm:chPref/>
        </dgm:presLayoutVars>
      </dgm:prSet>
      <dgm:spPr/>
    </dgm:pt>
    <dgm:pt modelId="{A5AFAEA0-3176-45D9-A178-D197CE3FA032}" type="pres">
      <dgm:prSet presAssocID="{A8DC2230-CD8D-4A23-AE36-AECD44B77A5E}" presName="rootComposite" presStyleCnt="0">
        <dgm:presLayoutVars/>
      </dgm:prSet>
      <dgm:spPr/>
    </dgm:pt>
    <dgm:pt modelId="{98ECF6CB-6CE1-46E2-B61D-A39374D056FB}" type="pres">
      <dgm:prSet presAssocID="{A8DC2230-CD8D-4A23-AE36-AECD44B77A5E}" presName="ParentAccent" presStyleLbl="alignNode1" presStyleIdx="2" presStyleCnt="6"/>
      <dgm:spPr/>
    </dgm:pt>
    <dgm:pt modelId="{7FC6C50F-1925-4D77-8AE1-1827584766C0}" type="pres">
      <dgm:prSet presAssocID="{A8DC2230-CD8D-4A23-AE36-AECD44B77A5E}" presName="ParentSmallAccent" presStyleLbl="fgAcc1" presStyleIdx="2" presStyleCnt="6"/>
      <dgm:spPr>
        <a:solidFill>
          <a:srgbClr val="052E3A"/>
        </a:solidFill>
      </dgm:spPr>
    </dgm:pt>
    <dgm:pt modelId="{B9A247FC-8276-4BE8-8CB5-D8FD32FD0557}" type="pres">
      <dgm:prSet presAssocID="{A8DC2230-CD8D-4A23-AE36-AECD44B77A5E}" presName="Parent" presStyleLbl="revTx" presStyleIdx="10" presStyleCnt="19">
        <dgm:presLayoutVars>
          <dgm:chMax/>
          <dgm:chPref val="4"/>
          <dgm:bulletEnabled val="1"/>
        </dgm:presLayoutVars>
      </dgm:prSet>
      <dgm:spPr/>
    </dgm:pt>
    <dgm:pt modelId="{59D1A9A7-8579-4E78-A8E2-E733776956E7}" type="pres">
      <dgm:prSet presAssocID="{A8DC2230-CD8D-4A23-AE36-AECD44B77A5E}" presName="childShape" presStyleCnt="0">
        <dgm:presLayoutVars>
          <dgm:chMax val="0"/>
          <dgm:chPref val="0"/>
        </dgm:presLayoutVars>
      </dgm:prSet>
      <dgm:spPr/>
    </dgm:pt>
    <dgm:pt modelId="{4A0C00FB-F9DE-4042-A029-9851C802E9E4}" type="pres">
      <dgm:prSet presAssocID="{19AFC581-3D52-4255-AE82-C82F3355351C}" presName="childComposite" presStyleCnt="0">
        <dgm:presLayoutVars>
          <dgm:chMax val="0"/>
          <dgm:chPref val="0"/>
        </dgm:presLayoutVars>
      </dgm:prSet>
      <dgm:spPr/>
    </dgm:pt>
    <dgm:pt modelId="{AF153B7D-F48B-45B8-BDC2-20C724E05394}" type="pres">
      <dgm:prSet presAssocID="{19AFC581-3D52-4255-AE82-C82F3355351C}" presName="ChildAccent" presStyleLbl="solidFgAcc1" presStyleIdx="8" presStyleCnt="13"/>
      <dgm:spPr/>
    </dgm:pt>
    <dgm:pt modelId="{230DFABC-B0DC-4F0A-97E6-FC710A55CCD2}" type="pres">
      <dgm:prSet presAssocID="{19AFC581-3D52-4255-AE82-C82F3355351C}" presName="Child" presStyleLbl="revTx" presStyleIdx="11" presStyleCnt="19">
        <dgm:presLayoutVars>
          <dgm:chMax val="0"/>
          <dgm:chPref val="0"/>
          <dgm:bulletEnabled val="1"/>
        </dgm:presLayoutVars>
      </dgm:prSet>
      <dgm:spPr/>
    </dgm:pt>
    <dgm:pt modelId="{6F32A4B5-950E-401B-BEE6-2987FD69D554}" type="pres">
      <dgm:prSet presAssocID="{B111E097-514A-4D02-92F0-A6C64E49DFD3}" presName="root" presStyleCnt="0">
        <dgm:presLayoutVars>
          <dgm:chMax/>
          <dgm:chPref/>
        </dgm:presLayoutVars>
      </dgm:prSet>
      <dgm:spPr/>
    </dgm:pt>
    <dgm:pt modelId="{B9248448-654A-4CE9-86E3-9EDA9C7D8B2B}" type="pres">
      <dgm:prSet presAssocID="{B111E097-514A-4D02-92F0-A6C64E49DFD3}" presName="rootComposite" presStyleCnt="0">
        <dgm:presLayoutVars/>
      </dgm:prSet>
      <dgm:spPr/>
    </dgm:pt>
    <dgm:pt modelId="{9913B44B-0F38-4DE5-879B-DD34C38BB133}" type="pres">
      <dgm:prSet presAssocID="{B111E097-514A-4D02-92F0-A6C64E49DFD3}" presName="ParentAccent" presStyleLbl="alignNode1" presStyleIdx="3" presStyleCnt="6"/>
      <dgm:spPr/>
    </dgm:pt>
    <dgm:pt modelId="{60F27257-2A96-4262-ABCB-075F881A7EC2}" type="pres">
      <dgm:prSet presAssocID="{B111E097-514A-4D02-92F0-A6C64E49DFD3}" presName="ParentSmallAccent" presStyleLbl="fgAcc1" presStyleIdx="3" presStyleCnt="6"/>
      <dgm:spPr>
        <a:solidFill>
          <a:srgbClr val="052E3A"/>
        </a:solidFill>
      </dgm:spPr>
    </dgm:pt>
    <dgm:pt modelId="{04681150-32F4-4F3F-9C61-23F53A3C98D1}" type="pres">
      <dgm:prSet presAssocID="{B111E097-514A-4D02-92F0-A6C64E49DFD3}" presName="Parent" presStyleLbl="revTx" presStyleIdx="12" presStyleCnt="19">
        <dgm:presLayoutVars>
          <dgm:chMax/>
          <dgm:chPref val="4"/>
          <dgm:bulletEnabled val="1"/>
        </dgm:presLayoutVars>
      </dgm:prSet>
      <dgm:spPr/>
    </dgm:pt>
    <dgm:pt modelId="{3E91A3F9-CD1B-4F66-9E1A-1015CE57E88A}" type="pres">
      <dgm:prSet presAssocID="{B111E097-514A-4D02-92F0-A6C64E49DFD3}" presName="childShape" presStyleCnt="0">
        <dgm:presLayoutVars>
          <dgm:chMax val="0"/>
          <dgm:chPref val="0"/>
        </dgm:presLayoutVars>
      </dgm:prSet>
      <dgm:spPr/>
    </dgm:pt>
    <dgm:pt modelId="{02EC76AA-2BF2-4491-AAE7-1493ABD0BB15}" type="pres">
      <dgm:prSet presAssocID="{06FDF13F-2391-45C7-8D4F-26B53A5B77CF}" presName="childComposite" presStyleCnt="0">
        <dgm:presLayoutVars>
          <dgm:chMax val="0"/>
          <dgm:chPref val="0"/>
        </dgm:presLayoutVars>
      </dgm:prSet>
      <dgm:spPr/>
    </dgm:pt>
    <dgm:pt modelId="{A4F1106D-4F3F-4819-AC55-CFB9F52173B0}" type="pres">
      <dgm:prSet presAssocID="{06FDF13F-2391-45C7-8D4F-26B53A5B77CF}" presName="ChildAccent" presStyleLbl="solidFgAcc1" presStyleIdx="9" presStyleCnt="13"/>
      <dgm:spPr/>
    </dgm:pt>
    <dgm:pt modelId="{7B9EAEE9-E5D5-47E8-A177-1FEBEE08980C}" type="pres">
      <dgm:prSet presAssocID="{06FDF13F-2391-45C7-8D4F-26B53A5B77CF}" presName="Child" presStyleLbl="revTx" presStyleIdx="13" presStyleCnt="19">
        <dgm:presLayoutVars>
          <dgm:chMax val="0"/>
          <dgm:chPref val="0"/>
          <dgm:bulletEnabled val="1"/>
        </dgm:presLayoutVars>
      </dgm:prSet>
      <dgm:spPr/>
    </dgm:pt>
    <dgm:pt modelId="{BC258E78-B63A-47B6-919E-468E8781EB20}" type="pres">
      <dgm:prSet presAssocID="{32DAE3F1-357F-49DB-B877-57CE45622524}" presName="root" presStyleCnt="0">
        <dgm:presLayoutVars>
          <dgm:chMax/>
          <dgm:chPref/>
        </dgm:presLayoutVars>
      </dgm:prSet>
      <dgm:spPr/>
    </dgm:pt>
    <dgm:pt modelId="{5B8E0548-4D19-4CCE-ADAF-EBEAB3DF8B23}" type="pres">
      <dgm:prSet presAssocID="{32DAE3F1-357F-49DB-B877-57CE45622524}" presName="rootComposite" presStyleCnt="0">
        <dgm:presLayoutVars/>
      </dgm:prSet>
      <dgm:spPr/>
    </dgm:pt>
    <dgm:pt modelId="{BE66DCCA-49DB-4675-839E-F4F018660F21}" type="pres">
      <dgm:prSet presAssocID="{32DAE3F1-357F-49DB-B877-57CE45622524}" presName="ParentAccent" presStyleLbl="alignNode1" presStyleIdx="4" presStyleCnt="6"/>
      <dgm:spPr/>
    </dgm:pt>
    <dgm:pt modelId="{2C6C1E1B-6D54-45D9-BEDD-CB587D976315}" type="pres">
      <dgm:prSet presAssocID="{32DAE3F1-357F-49DB-B877-57CE45622524}" presName="ParentSmallAccent" presStyleLbl="fgAcc1" presStyleIdx="4" presStyleCnt="6"/>
      <dgm:spPr>
        <a:solidFill>
          <a:srgbClr val="052E3A">
            <a:alpha val="90000"/>
          </a:srgbClr>
        </a:solidFill>
      </dgm:spPr>
    </dgm:pt>
    <dgm:pt modelId="{2643D184-F54C-49D7-98E0-5BF37BCF463A}" type="pres">
      <dgm:prSet presAssocID="{32DAE3F1-357F-49DB-B877-57CE45622524}" presName="Parent" presStyleLbl="revTx" presStyleIdx="14" presStyleCnt="19">
        <dgm:presLayoutVars>
          <dgm:chMax/>
          <dgm:chPref val="4"/>
          <dgm:bulletEnabled val="1"/>
        </dgm:presLayoutVars>
      </dgm:prSet>
      <dgm:spPr/>
    </dgm:pt>
    <dgm:pt modelId="{E054FC94-78F0-4B3A-ADD7-7E5ACFB8517D}" type="pres">
      <dgm:prSet presAssocID="{32DAE3F1-357F-49DB-B877-57CE45622524}" presName="childShape" presStyleCnt="0">
        <dgm:presLayoutVars>
          <dgm:chMax val="0"/>
          <dgm:chPref val="0"/>
        </dgm:presLayoutVars>
      </dgm:prSet>
      <dgm:spPr/>
    </dgm:pt>
    <dgm:pt modelId="{27F3C6D5-5B41-43DD-8607-1E76EDD790F6}" type="pres">
      <dgm:prSet presAssocID="{7260AFF5-8A4E-4A64-9A2E-E2BEA1A9DD77}" presName="childComposite" presStyleCnt="0">
        <dgm:presLayoutVars>
          <dgm:chMax val="0"/>
          <dgm:chPref val="0"/>
        </dgm:presLayoutVars>
      </dgm:prSet>
      <dgm:spPr/>
    </dgm:pt>
    <dgm:pt modelId="{18E4ACC9-9051-4E8A-A74A-4CD41A4880B6}" type="pres">
      <dgm:prSet presAssocID="{7260AFF5-8A4E-4A64-9A2E-E2BEA1A9DD77}" presName="ChildAccent" presStyleLbl="solidFgAcc1" presStyleIdx="10" presStyleCnt="13"/>
      <dgm:spPr/>
    </dgm:pt>
    <dgm:pt modelId="{14F2EC38-1971-461D-AD2C-F0B30BC22FF6}" type="pres">
      <dgm:prSet presAssocID="{7260AFF5-8A4E-4A64-9A2E-E2BEA1A9DD77}" presName="Child" presStyleLbl="revTx" presStyleIdx="15" presStyleCnt="19">
        <dgm:presLayoutVars>
          <dgm:chMax val="0"/>
          <dgm:chPref val="0"/>
          <dgm:bulletEnabled val="1"/>
        </dgm:presLayoutVars>
      </dgm:prSet>
      <dgm:spPr/>
    </dgm:pt>
    <dgm:pt modelId="{73999EEE-ECAE-4354-9A65-4A482555DD17}" type="pres">
      <dgm:prSet presAssocID="{EC4CE274-7460-4C0E-B77D-DDADF124E50D}" presName="root" presStyleCnt="0">
        <dgm:presLayoutVars>
          <dgm:chMax/>
          <dgm:chPref/>
        </dgm:presLayoutVars>
      </dgm:prSet>
      <dgm:spPr/>
    </dgm:pt>
    <dgm:pt modelId="{4DE44FD0-5613-4678-BE15-216D7B58C93F}" type="pres">
      <dgm:prSet presAssocID="{EC4CE274-7460-4C0E-B77D-DDADF124E50D}" presName="rootComposite" presStyleCnt="0">
        <dgm:presLayoutVars/>
      </dgm:prSet>
      <dgm:spPr/>
    </dgm:pt>
    <dgm:pt modelId="{49EAD751-9B21-49B7-9374-DE0AA3C978D9}" type="pres">
      <dgm:prSet presAssocID="{EC4CE274-7460-4C0E-B77D-DDADF124E50D}" presName="ParentAccent" presStyleLbl="alignNode1" presStyleIdx="5" presStyleCnt="6"/>
      <dgm:spPr>
        <a:solidFill>
          <a:srgbClr val="052E3A"/>
        </a:solidFill>
      </dgm:spPr>
    </dgm:pt>
    <dgm:pt modelId="{3E3D81C9-7253-4FE6-BCFC-F2688A467D35}" type="pres">
      <dgm:prSet presAssocID="{EC4CE274-7460-4C0E-B77D-DDADF124E50D}" presName="ParentSmallAccent" presStyleLbl="fgAcc1" presStyleIdx="5" presStyleCnt="6"/>
      <dgm:spPr>
        <a:solidFill>
          <a:srgbClr val="052E3A">
            <a:alpha val="90000"/>
          </a:srgbClr>
        </a:solidFill>
      </dgm:spPr>
    </dgm:pt>
    <dgm:pt modelId="{CF9FE8D1-5744-41D0-81AA-EE9A65BE5E8C}" type="pres">
      <dgm:prSet presAssocID="{EC4CE274-7460-4C0E-B77D-DDADF124E50D}" presName="Parent" presStyleLbl="revTx" presStyleIdx="16" presStyleCnt="19">
        <dgm:presLayoutVars>
          <dgm:chMax/>
          <dgm:chPref val="4"/>
          <dgm:bulletEnabled val="1"/>
        </dgm:presLayoutVars>
      </dgm:prSet>
      <dgm:spPr/>
    </dgm:pt>
    <dgm:pt modelId="{7F5F2068-5F51-4497-9F8D-62106F2D0E6A}" type="pres">
      <dgm:prSet presAssocID="{EC4CE274-7460-4C0E-B77D-DDADF124E50D}" presName="childShape" presStyleCnt="0">
        <dgm:presLayoutVars>
          <dgm:chMax val="0"/>
          <dgm:chPref val="0"/>
        </dgm:presLayoutVars>
      </dgm:prSet>
      <dgm:spPr/>
    </dgm:pt>
    <dgm:pt modelId="{936A432C-5CBE-46B4-A7E7-432AFECB3FC1}" type="pres">
      <dgm:prSet presAssocID="{58AB03F0-E316-4606-8FBA-69A2584032AB}" presName="childComposite" presStyleCnt="0">
        <dgm:presLayoutVars>
          <dgm:chMax val="0"/>
          <dgm:chPref val="0"/>
        </dgm:presLayoutVars>
      </dgm:prSet>
      <dgm:spPr/>
    </dgm:pt>
    <dgm:pt modelId="{A47F5E3D-3CE5-4F77-9F69-E50285B8CA87}" type="pres">
      <dgm:prSet presAssocID="{58AB03F0-E316-4606-8FBA-69A2584032AB}" presName="ChildAccent" presStyleLbl="solidFgAcc1" presStyleIdx="11" presStyleCnt="13"/>
      <dgm:spPr/>
    </dgm:pt>
    <dgm:pt modelId="{D125BA4D-5E6C-4348-BC85-3384B6AB2889}" type="pres">
      <dgm:prSet presAssocID="{58AB03F0-E316-4606-8FBA-69A2584032AB}" presName="Child" presStyleLbl="revTx" presStyleIdx="17" presStyleCnt="19">
        <dgm:presLayoutVars>
          <dgm:chMax val="0"/>
          <dgm:chPref val="0"/>
          <dgm:bulletEnabled val="1"/>
        </dgm:presLayoutVars>
      </dgm:prSet>
      <dgm:spPr/>
    </dgm:pt>
    <dgm:pt modelId="{BD4DEF3F-C81E-43CF-899E-7CD557C1FD1E}" type="pres">
      <dgm:prSet presAssocID="{EC81A5D6-894F-44FF-AD15-8A4133605C42}" presName="childComposite" presStyleCnt="0">
        <dgm:presLayoutVars>
          <dgm:chMax val="0"/>
          <dgm:chPref val="0"/>
        </dgm:presLayoutVars>
      </dgm:prSet>
      <dgm:spPr/>
    </dgm:pt>
    <dgm:pt modelId="{1E035980-05CB-45A4-A51B-370BB11C06FD}" type="pres">
      <dgm:prSet presAssocID="{EC81A5D6-894F-44FF-AD15-8A4133605C42}" presName="ChildAccent" presStyleLbl="solidFgAcc1" presStyleIdx="12" presStyleCnt="13"/>
      <dgm:spPr/>
    </dgm:pt>
    <dgm:pt modelId="{5B715695-02E3-4AED-99F5-8C8C32E069A5}" type="pres">
      <dgm:prSet presAssocID="{EC81A5D6-894F-44FF-AD15-8A4133605C42}" presName="Child" presStyleLbl="revTx" presStyleIdx="18" presStyleCnt="19">
        <dgm:presLayoutVars>
          <dgm:chMax val="0"/>
          <dgm:chPref val="0"/>
          <dgm:bulletEnabled val="1"/>
        </dgm:presLayoutVars>
      </dgm:prSet>
      <dgm:spPr/>
    </dgm:pt>
  </dgm:ptLst>
  <dgm:cxnLst>
    <dgm:cxn modelId="{1799DC06-84A4-4E17-BC47-7954BE4C322A}" srcId="{D9543E28-B597-4A3A-9461-DB3978DF2EF4}" destId="{32DAE3F1-357F-49DB-B877-57CE45622524}" srcOrd="4" destOrd="0" parTransId="{DA442EFA-2DEB-4B97-BD12-1C30B55380E9}" sibTransId="{9632486C-B89B-4A89-90E7-B0EEA2F2F278}"/>
    <dgm:cxn modelId="{92DFDF07-9AD7-495D-A016-92AB5BA89B18}" type="presOf" srcId="{0533FBC1-1CD7-4C48-941F-8CDF04E9D3F7}" destId="{ECD325D5-84F5-40A4-B084-4BAB8E16D7C9}" srcOrd="0" destOrd="0" presId="urn:microsoft.com/office/officeart/2008/layout/SquareAccentList"/>
    <dgm:cxn modelId="{14C59C0E-04F3-454B-AD13-3C2749E0CCFB}" type="presOf" srcId="{32DAE3F1-357F-49DB-B877-57CE45622524}" destId="{2643D184-F54C-49D7-98E0-5BF37BCF463A}" srcOrd="0" destOrd="0" presId="urn:microsoft.com/office/officeart/2008/layout/SquareAccentList"/>
    <dgm:cxn modelId="{21CF9014-8620-430B-A253-A6C5FCB7653B}" srcId="{2C70B7AE-135B-43BA-BE6A-9B7E6D75CA9B}" destId="{82C246E3-F3C7-452E-BB76-C4C49973F087}" srcOrd="1" destOrd="0" parTransId="{51ACF83C-B780-4EF2-86C7-E00E2E88AF66}" sibTransId="{E96EC3D9-9C11-499F-9DB4-2E843EF0F66E}"/>
    <dgm:cxn modelId="{4E0BB714-19C7-40E1-B66B-09A74B7789E2}" srcId="{32DAE3F1-357F-49DB-B877-57CE45622524}" destId="{7260AFF5-8A4E-4A64-9A2E-E2BEA1A9DD77}" srcOrd="0" destOrd="0" parTransId="{238015FA-E267-461D-BFDA-9080BAA3DC4B}" sibTransId="{280D732F-3026-4314-A6B1-07C6B6C954CB}"/>
    <dgm:cxn modelId="{A411E32C-1C3D-4771-9EBA-C7399700FD47}" type="presOf" srcId="{06FDF13F-2391-45C7-8D4F-26B53A5B77CF}" destId="{7B9EAEE9-E5D5-47E8-A177-1FEBEE08980C}" srcOrd="0" destOrd="0" presId="urn:microsoft.com/office/officeart/2008/layout/SquareAccentList"/>
    <dgm:cxn modelId="{700B5F35-532A-465F-A993-993EF3637468}" srcId="{D9543E28-B597-4A3A-9461-DB3978DF2EF4}" destId="{2C70B7AE-135B-43BA-BE6A-9B7E6D75CA9B}" srcOrd="1" destOrd="0" parTransId="{EFB4658D-5015-4BBF-8EF2-A45B097B95FD}" sibTransId="{37D171C6-B45D-41F1-B7AC-A386D3EF370A}"/>
    <dgm:cxn modelId="{A7F3DB35-3F6E-40D9-887A-6F6AD718CD0B}" type="presOf" srcId="{4E0FDB71-0D7F-4355-BBFF-904F73DA6A32}" destId="{36BF5F1E-FAF5-4AB4-90E0-EA905F43D189}" srcOrd="0" destOrd="0" presId="urn:microsoft.com/office/officeart/2008/layout/SquareAccentList"/>
    <dgm:cxn modelId="{28928C37-2B9A-4581-995B-5FEB492AD746}" type="presOf" srcId="{07B63F98-510C-4CF1-A41E-02581EF26F8A}" destId="{9FE357A9-0DB3-4E63-8847-E8A7108F1077}" srcOrd="0" destOrd="0" presId="urn:microsoft.com/office/officeart/2008/layout/SquareAccentList"/>
    <dgm:cxn modelId="{A11A2C40-BCF9-4EB5-961B-3AEB03CBDA24}" srcId="{07B63F98-510C-4CF1-A41E-02581EF26F8A}" destId="{4E4585E0-F68C-446D-B0FE-F9731BE59324}" srcOrd="4" destOrd="0" parTransId="{3CF05EEF-FB91-4A66-BC69-160571FA5AAF}" sibTransId="{41FAE045-E2E8-460A-9C3E-7A8994AADDDE}"/>
    <dgm:cxn modelId="{37C3E440-6F8E-49CE-8D2A-0E5B3E8BB5D3}" type="presOf" srcId="{EC81A5D6-894F-44FF-AD15-8A4133605C42}" destId="{5B715695-02E3-4AED-99F5-8C8C32E069A5}" srcOrd="0" destOrd="0" presId="urn:microsoft.com/office/officeart/2008/layout/SquareAccentList"/>
    <dgm:cxn modelId="{BC65A05C-A436-435C-B7F7-E994A5F2243D}" type="presOf" srcId="{4548B723-FE9F-4FA7-95CD-B13ABC17BCA1}" destId="{75F01404-6046-4B83-ABEF-6910CF22716D}" srcOrd="0" destOrd="0" presId="urn:microsoft.com/office/officeart/2008/layout/SquareAccentList"/>
    <dgm:cxn modelId="{B4807260-845D-4D7B-B088-646D66901989}" srcId="{B111E097-514A-4D02-92F0-A6C64E49DFD3}" destId="{06FDF13F-2391-45C7-8D4F-26B53A5B77CF}" srcOrd="0" destOrd="0" parTransId="{BD50214D-231B-4CEB-8893-897421803DE3}" sibTransId="{0E3A5D27-2E4D-4D9F-8D87-A867ABFAE16A}"/>
    <dgm:cxn modelId="{CB41AA61-F68F-4049-9E15-90003072005E}" type="presOf" srcId="{4E4585E0-F68C-446D-B0FE-F9731BE59324}" destId="{8CCDBE9B-375E-4EF0-A464-15CFA8843230}" srcOrd="0" destOrd="0" presId="urn:microsoft.com/office/officeart/2008/layout/SquareAccentList"/>
    <dgm:cxn modelId="{79A62362-F765-4078-828B-C3C72F9832E4}" srcId="{EC4CE274-7460-4C0E-B77D-DDADF124E50D}" destId="{58AB03F0-E316-4606-8FBA-69A2584032AB}" srcOrd="0" destOrd="0" parTransId="{7B4E845C-7FB0-4721-9103-9DD1A2E4C1D4}" sibTransId="{B0C58AA5-5726-4EB1-BEEC-5EED300B88CE}"/>
    <dgm:cxn modelId="{B6C19D68-1522-43F0-A08D-EC11830A3397}" srcId="{07B63F98-510C-4CF1-A41E-02581EF26F8A}" destId="{8C188B6F-F105-4FA9-A380-C5EC6A0C9761}" srcOrd="2" destOrd="0" parTransId="{5E23E5F5-8DDD-4B9E-BE29-66D4C0A9B250}" sibTransId="{BC43E44D-60CF-497A-BDFE-C1E398386A1D}"/>
    <dgm:cxn modelId="{94A48370-22BE-4C61-ACDC-297F925C2EF5}" type="presOf" srcId="{7260AFF5-8A4E-4A64-9A2E-E2BEA1A9DD77}" destId="{14F2EC38-1971-461D-AD2C-F0B30BC22FF6}" srcOrd="0" destOrd="0" presId="urn:microsoft.com/office/officeart/2008/layout/SquareAccentList"/>
    <dgm:cxn modelId="{9E942273-F413-4AC5-B87D-7DCEB8653C6A}" type="presOf" srcId="{D9543E28-B597-4A3A-9461-DB3978DF2EF4}" destId="{65CABF6F-E0EE-4D3D-B7CB-F5BDA77EE269}" srcOrd="0" destOrd="0" presId="urn:microsoft.com/office/officeart/2008/layout/SquareAccentList"/>
    <dgm:cxn modelId="{4D518359-5801-4011-8D1B-CDCE3F318680}" type="presOf" srcId="{2C70B7AE-135B-43BA-BE6A-9B7E6D75CA9B}" destId="{23081B5B-E131-448A-AFD3-C12D0A73921D}" srcOrd="0" destOrd="0" presId="urn:microsoft.com/office/officeart/2008/layout/SquareAccentList"/>
    <dgm:cxn modelId="{E37E8B87-50FE-449A-BAB1-1D0937CF7ED8}" srcId="{D9543E28-B597-4A3A-9461-DB3978DF2EF4}" destId="{EC4CE274-7460-4C0E-B77D-DDADF124E50D}" srcOrd="5" destOrd="0" parTransId="{A19D4BFA-050F-457C-BFE5-CBB335E2743A}" sibTransId="{F58B0C12-9D81-4AC6-87C7-1024C2E3ED15}"/>
    <dgm:cxn modelId="{2ECEF08B-0651-4AB5-89BC-A4E89554D284}" srcId="{07B63F98-510C-4CF1-A41E-02581EF26F8A}" destId="{0533FBC1-1CD7-4C48-941F-8CDF04E9D3F7}" srcOrd="3" destOrd="0" parTransId="{97B86109-B10E-42EE-8BB8-6859B40266F6}" sibTransId="{53E4495A-E35D-4951-94EE-5B3288862A32}"/>
    <dgm:cxn modelId="{688DB096-6E58-4AE4-B098-CDB4B727DAF7}" type="presOf" srcId="{4AF69225-0B32-433F-9AC5-B185E9CB0B71}" destId="{5A7FE801-A65F-42CA-B11E-FC49AD1727F2}" srcOrd="0" destOrd="0" presId="urn:microsoft.com/office/officeart/2008/layout/SquareAccentList"/>
    <dgm:cxn modelId="{A522869B-5549-4AA9-994D-0B9931157E98}" srcId="{D9543E28-B597-4A3A-9461-DB3978DF2EF4}" destId="{07B63F98-510C-4CF1-A41E-02581EF26F8A}" srcOrd="0" destOrd="0" parTransId="{4CA2AE33-EE21-44A4-AE31-A70E6EA949B8}" sibTransId="{95ED306E-8C23-4547-B442-0E91FE83CE38}"/>
    <dgm:cxn modelId="{5B00FA9B-DCCE-48FD-9F4C-9BFAC46C7539}" srcId="{07B63F98-510C-4CF1-A41E-02581EF26F8A}" destId="{4AF69225-0B32-433F-9AC5-B185E9CB0B71}" srcOrd="0" destOrd="0" parTransId="{565500F4-E9C9-4072-ABFA-8D6FD6EF09EB}" sibTransId="{F062EDCA-527A-481F-9FCB-BAE108C32B9F}"/>
    <dgm:cxn modelId="{C86E77AE-3F74-4A9A-978F-6A875EEA42D5}" srcId="{A8DC2230-CD8D-4A23-AE36-AECD44B77A5E}" destId="{19AFC581-3D52-4255-AE82-C82F3355351C}" srcOrd="0" destOrd="0" parTransId="{5CAB1ADE-3240-446F-8504-CC407AA80427}" sibTransId="{5219F50A-40DC-40FC-AE12-350B79C438CE}"/>
    <dgm:cxn modelId="{D32593BB-AB15-4335-AE5E-917716D78E8A}" type="presOf" srcId="{A8DC2230-CD8D-4A23-AE36-AECD44B77A5E}" destId="{B9A247FC-8276-4BE8-8CB5-D8FD32FD0557}" srcOrd="0" destOrd="0" presId="urn:microsoft.com/office/officeart/2008/layout/SquareAccentList"/>
    <dgm:cxn modelId="{CBD5B2C1-6A90-4517-A103-E0AB94EEE582}" type="presOf" srcId="{B111E097-514A-4D02-92F0-A6C64E49DFD3}" destId="{04681150-32F4-4F3F-9C61-23F53A3C98D1}" srcOrd="0" destOrd="0" presId="urn:microsoft.com/office/officeart/2008/layout/SquareAccentList"/>
    <dgm:cxn modelId="{9DEE0CC3-1604-497E-B32E-075980F16DFB}" type="presOf" srcId="{EC4CE274-7460-4C0E-B77D-DDADF124E50D}" destId="{CF9FE8D1-5744-41D0-81AA-EE9A65BE5E8C}" srcOrd="0" destOrd="0" presId="urn:microsoft.com/office/officeart/2008/layout/SquareAccentList"/>
    <dgm:cxn modelId="{FC1A2AC4-4F82-4F91-9479-B3BFBBB3E04C}" srcId="{07B63F98-510C-4CF1-A41E-02581EF26F8A}" destId="{4E0FDB71-0D7F-4355-BBFF-904F73DA6A32}" srcOrd="1" destOrd="0" parTransId="{B362E60D-44FF-4C81-A339-7274FB3937A6}" sibTransId="{834985EC-A725-4588-9C69-B850F0667D19}"/>
    <dgm:cxn modelId="{6FBF5CC6-2BDC-43F9-A72B-CD37C894B4D8}" type="presOf" srcId="{58AB03F0-E316-4606-8FBA-69A2584032AB}" destId="{D125BA4D-5E6C-4348-BC85-3384B6AB2889}" srcOrd="0" destOrd="0" presId="urn:microsoft.com/office/officeart/2008/layout/SquareAccentList"/>
    <dgm:cxn modelId="{A56110C7-0D14-4B1D-B702-20BBE3C917B8}" srcId="{2C70B7AE-135B-43BA-BE6A-9B7E6D75CA9B}" destId="{4548B723-FE9F-4FA7-95CD-B13ABC17BCA1}" srcOrd="2" destOrd="0" parTransId="{05DB04EA-B247-447B-947C-6F5CF9BFBEC8}" sibTransId="{4630A073-A5E5-455E-9113-A9251C32A407}"/>
    <dgm:cxn modelId="{B2D366CE-2E6D-458B-8706-77ED2E8BFED9}" srcId="{D9543E28-B597-4A3A-9461-DB3978DF2EF4}" destId="{A8DC2230-CD8D-4A23-AE36-AECD44B77A5E}" srcOrd="2" destOrd="0" parTransId="{E06E47BF-1711-4CA2-BECA-36F4510F8915}" sibTransId="{4AD6E941-AB5E-497F-8AA0-5E70010D9157}"/>
    <dgm:cxn modelId="{BA5EEAD3-55C6-48FB-9F4A-2D94F007A5DF}" srcId="{2C70B7AE-135B-43BA-BE6A-9B7E6D75CA9B}" destId="{5B5B51CD-B04C-432C-A30C-1042C50CA196}" srcOrd="0" destOrd="0" parTransId="{E56D5564-53E3-41BB-AF94-259F03EA9F14}" sibTransId="{DAADA4E2-BDC6-470A-AE48-C225B3AB8CA7}"/>
    <dgm:cxn modelId="{6A9613E1-EF5E-469B-9386-ED347BC1353A}" type="presOf" srcId="{82C246E3-F3C7-452E-BB76-C4C49973F087}" destId="{B6FFD152-D6FC-440B-B930-EF8FAF71B1C8}" srcOrd="0" destOrd="0" presId="urn:microsoft.com/office/officeart/2008/layout/SquareAccentList"/>
    <dgm:cxn modelId="{DECB55E2-6929-49A3-AB6F-D8B57D86ECCD}" srcId="{EC4CE274-7460-4C0E-B77D-DDADF124E50D}" destId="{EC81A5D6-894F-44FF-AD15-8A4133605C42}" srcOrd="1" destOrd="0" parTransId="{B9F7BE2B-968C-4934-9BEB-640957F3D369}" sibTransId="{9FF11F35-F347-4543-B39F-D28130EE4834}"/>
    <dgm:cxn modelId="{11D6BEE4-1497-4ECE-AAAF-C912CA069CFA}" type="presOf" srcId="{19AFC581-3D52-4255-AE82-C82F3355351C}" destId="{230DFABC-B0DC-4F0A-97E6-FC710A55CCD2}" srcOrd="0" destOrd="0" presId="urn:microsoft.com/office/officeart/2008/layout/SquareAccentList"/>
    <dgm:cxn modelId="{D2CF2FE7-DF9A-426F-A5B4-22101122FE41}" type="presOf" srcId="{5B5B51CD-B04C-432C-A30C-1042C50CA196}" destId="{4B3463AD-2A95-493F-85E4-950F19936662}" srcOrd="0" destOrd="0" presId="urn:microsoft.com/office/officeart/2008/layout/SquareAccentList"/>
    <dgm:cxn modelId="{CACAA7EB-F2A3-417A-B42E-0871C1D69BDA}" type="presOf" srcId="{8C188B6F-F105-4FA9-A380-C5EC6A0C9761}" destId="{083008CA-312D-4A01-8B29-EBD10EA7AD5C}" srcOrd="0" destOrd="0" presId="urn:microsoft.com/office/officeart/2008/layout/SquareAccentList"/>
    <dgm:cxn modelId="{F5D060F1-544C-4AF3-A146-B7B8136E0D41}" srcId="{D9543E28-B597-4A3A-9461-DB3978DF2EF4}" destId="{B111E097-514A-4D02-92F0-A6C64E49DFD3}" srcOrd="3" destOrd="0" parTransId="{F0FE8DA1-7706-4BC4-A9B6-7D0CF07EDE5F}" sibTransId="{3A3E4AB0-C45E-47BC-A93A-67E96E6889C2}"/>
    <dgm:cxn modelId="{17CC4D7D-7567-478F-A6A0-1FF531AD50DD}" type="presParOf" srcId="{65CABF6F-E0EE-4D3D-B7CB-F5BDA77EE269}" destId="{458F7E0D-AC1F-442B-8721-FDDF4344D537}" srcOrd="0" destOrd="0" presId="urn:microsoft.com/office/officeart/2008/layout/SquareAccentList"/>
    <dgm:cxn modelId="{4D8D5828-9A9B-4385-B539-390C52A9F586}" type="presParOf" srcId="{458F7E0D-AC1F-442B-8721-FDDF4344D537}" destId="{F97F7A34-6D77-4F28-B215-1E1C25759A33}" srcOrd="0" destOrd="0" presId="urn:microsoft.com/office/officeart/2008/layout/SquareAccentList"/>
    <dgm:cxn modelId="{82B4D65C-57CB-4BBF-BAD3-E81A3998D6E0}" type="presParOf" srcId="{F97F7A34-6D77-4F28-B215-1E1C25759A33}" destId="{3F1EA955-E5FE-4A44-A063-8E85F51269FC}" srcOrd="0" destOrd="0" presId="urn:microsoft.com/office/officeart/2008/layout/SquareAccentList"/>
    <dgm:cxn modelId="{312E8117-0340-4EA9-8BC6-6E0255FF9231}" type="presParOf" srcId="{F97F7A34-6D77-4F28-B215-1E1C25759A33}" destId="{9B350E3B-79C2-421C-9CAF-15413475019C}" srcOrd="1" destOrd="0" presId="urn:microsoft.com/office/officeart/2008/layout/SquareAccentList"/>
    <dgm:cxn modelId="{09F245C7-06C0-4CF3-9BED-54708F1354AF}" type="presParOf" srcId="{F97F7A34-6D77-4F28-B215-1E1C25759A33}" destId="{9FE357A9-0DB3-4E63-8847-E8A7108F1077}" srcOrd="2" destOrd="0" presId="urn:microsoft.com/office/officeart/2008/layout/SquareAccentList"/>
    <dgm:cxn modelId="{A0C6289C-5479-45C4-BCE2-EEFA1E18AA21}" type="presParOf" srcId="{458F7E0D-AC1F-442B-8721-FDDF4344D537}" destId="{F316A210-F008-418D-8EF0-5B91DDE0219A}" srcOrd="1" destOrd="0" presId="urn:microsoft.com/office/officeart/2008/layout/SquareAccentList"/>
    <dgm:cxn modelId="{04282F3B-A4C3-40C5-990D-30E51EA0BCA4}" type="presParOf" srcId="{F316A210-F008-418D-8EF0-5B91DDE0219A}" destId="{CF14410D-E559-48D7-81DA-CD89EA2ADC29}" srcOrd="0" destOrd="0" presId="urn:microsoft.com/office/officeart/2008/layout/SquareAccentList"/>
    <dgm:cxn modelId="{FCEE907E-8415-4CA3-BBC1-52BB20221C20}" type="presParOf" srcId="{CF14410D-E559-48D7-81DA-CD89EA2ADC29}" destId="{E24028E9-1012-4369-900B-292688CE5ED0}" srcOrd="0" destOrd="0" presId="urn:microsoft.com/office/officeart/2008/layout/SquareAccentList"/>
    <dgm:cxn modelId="{8A89C030-88F6-423B-AF30-80627E96F597}" type="presParOf" srcId="{CF14410D-E559-48D7-81DA-CD89EA2ADC29}" destId="{5A7FE801-A65F-42CA-B11E-FC49AD1727F2}" srcOrd="1" destOrd="0" presId="urn:microsoft.com/office/officeart/2008/layout/SquareAccentList"/>
    <dgm:cxn modelId="{6D8A9B11-C584-47B9-9FAE-14329912497D}" type="presParOf" srcId="{F316A210-F008-418D-8EF0-5B91DDE0219A}" destId="{202AFC8E-81FE-40AD-AFD6-62F08EAC2E52}" srcOrd="1" destOrd="0" presId="urn:microsoft.com/office/officeart/2008/layout/SquareAccentList"/>
    <dgm:cxn modelId="{835FB844-A229-4CCD-9FC1-DADA4990A978}" type="presParOf" srcId="{202AFC8E-81FE-40AD-AFD6-62F08EAC2E52}" destId="{202D87E0-1FB6-4FAE-8A5C-A2A5256DD925}" srcOrd="0" destOrd="0" presId="urn:microsoft.com/office/officeart/2008/layout/SquareAccentList"/>
    <dgm:cxn modelId="{0EF7164C-C4E3-41AD-9169-5F4EDCD50055}" type="presParOf" srcId="{202AFC8E-81FE-40AD-AFD6-62F08EAC2E52}" destId="{36BF5F1E-FAF5-4AB4-90E0-EA905F43D189}" srcOrd="1" destOrd="0" presId="urn:microsoft.com/office/officeart/2008/layout/SquareAccentList"/>
    <dgm:cxn modelId="{1E881129-EE37-431B-A641-573C97E78F6B}" type="presParOf" srcId="{F316A210-F008-418D-8EF0-5B91DDE0219A}" destId="{730FFEFD-35D7-441A-963F-8B52A9BFF7B6}" srcOrd="2" destOrd="0" presId="urn:microsoft.com/office/officeart/2008/layout/SquareAccentList"/>
    <dgm:cxn modelId="{7495505B-E24F-490D-B470-9AEE4055618C}" type="presParOf" srcId="{730FFEFD-35D7-441A-963F-8B52A9BFF7B6}" destId="{CE87B522-68D7-44EB-968C-C2FCDA283131}" srcOrd="0" destOrd="0" presId="urn:microsoft.com/office/officeart/2008/layout/SquareAccentList"/>
    <dgm:cxn modelId="{59F7DA86-EABA-4C6E-8338-CC9097BC2F36}" type="presParOf" srcId="{730FFEFD-35D7-441A-963F-8B52A9BFF7B6}" destId="{083008CA-312D-4A01-8B29-EBD10EA7AD5C}" srcOrd="1" destOrd="0" presId="urn:microsoft.com/office/officeart/2008/layout/SquareAccentList"/>
    <dgm:cxn modelId="{60D0A668-51B8-4CE1-94A6-29649CCC484E}" type="presParOf" srcId="{F316A210-F008-418D-8EF0-5B91DDE0219A}" destId="{35A7211D-A9BD-4034-97D2-5BC9FE0E8548}" srcOrd="3" destOrd="0" presId="urn:microsoft.com/office/officeart/2008/layout/SquareAccentList"/>
    <dgm:cxn modelId="{70FA9A25-003B-4E30-9B63-2A2FEFB92C99}" type="presParOf" srcId="{35A7211D-A9BD-4034-97D2-5BC9FE0E8548}" destId="{3D25C366-724E-49A5-8BAB-F01724C8DB0A}" srcOrd="0" destOrd="0" presId="urn:microsoft.com/office/officeart/2008/layout/SquareAccentList"/>
    <dgm:cxn modelId="{BE3C77C5-EB0C-4434-A07F-6618055C4075}" type="presParOf" srcId="{35A7211D-A9BD-4034-97D2-5BC9FE0E8548}" destId="{ECD325D5-84F5-40A4-B084-4BAB8E16D7C9}" srcOrd="1" destOrd="0" presId="urn:microsoft.com/office/officeart/2008/layout/SquareAccentList"/>
    <dgm:cxn modelId="{EC21FC0E-6B99-4046-9F70-6DBB5BBD4EFF}" type="presParOf" srcId="{F316A210-F008-418D-8EF0-5B91DDE0219A}" destId="{4A002138-E469-44A5-9487-CA07CD25C049}" srcOrd="4" destOrd="0" presId="urn:microsoft.com/office/officeart/2008/layout/SquareAccentList"/>
    <dgm:cxn modelId="{0BAECBA7-8409-47A2-87D7-CA6E8B533796}" type="presParOf" srcId="{4A002138-E469-44A5-9487-CA07CD25C049}" destId="{8F182F11-D08F-44F4-A31E-51D077DE0FEB}" srcOrd="0" destOrd="0" presId="urn:microsoft.com/office/officeart/2008/layout/SquareAccentList"/>
    <dgm:cxn modelId="{8ACDF5F9-139B-4C2F-8F19-434CF81C3AC6}" type="presParOf" srcId="{4A002138-E469-44A5-9487-CA07CD25C049}" destId="{8CCDBE9B-375E-4EF0-A464-15CFA8843230}" srcOrd="1" destOrd="0" presId="urn:microsoft.com/office/officeart/2008/layout/SquareAccentList"/>
    <dgm:cxn modelId="{0BC05D55-85F3-48F6-8F5E-6DD75B24F0BE}" type="presParOf" srcId="{65CABF6F-E0EE-4D3D-B7CB-F5BDA77EE269}" destId="{79D99531-8CC5-4B19-9520-493D7CBCFF1C}" srcOrd="1" destOrd="0" presId="urn:microsoft.com/office/officeart/2008/layout/SquareAccentList"/>
    <dgm:cxn modelId="{A4223E9C-B1D2-4AE0-BDCE-5EBC02960F20}" type="presParOf" srcId="{79D99531-8CC5-4B19-9520-493D7CBCFF1C}" destId="{117689F8-3943-41CA-83DC-B42B471F4A23}" srcOrd="0" destOrd="0" presId="urn:microsoft.com/office/officeart/2008/layout/SquareAccentList"/>
    <dgm:cxn modelId="{2A862A36-4FE9-41CE-8D07-3EAC5C2B115C}" type="presParOf" srcId="{117689F8-3943-41CA-83DC-B42B471F4A23}" destId="{0CA3EEB1-E824-4B40-A3BA-203F97CFAD41}" srcOrd="0" destOrd="0" presId="urn:microsoft.com/office/officeart/2008/layout/SquareAccentList"/>
    <dgm:cxn modelId="{C0B9BC74-176F-4821-BA90-B80571787970}" type="presParOf" srcId="{117689F8-3943-41CA-83DC-B42B471F4A23}" destId="{48F163A1-9271-408A-A9A3-15225EF459CD}" srcOrd="1" destOrd="0" presId="urn:microsoft.com/office/officeart/2008/layout/SquareAccentList"/>
    <dgm:cxn modelId="{96BEB5AA-69A2-4320-8D86-4981B99429CE}" type="presParOf" srcId="{117689F8-3943-41CA-83DC-B42B471F4A23}" destId="{23081B5B-E131-448A-AFD3-C12D0A73921D}" srcOrd="2" destOrd="0" presId="urn:microsoft.com/office/officeart/2008/layout/SquareAccentList"/>
    <dgm:cxn modelId="{699F5CAA-444C-4E98-AC26-191D0A5CBC5B}" type="presParOf" srcId="{79D99531-8CC5-4B19-9520-493D7CBCFF1C}" destId="{A7692758-E69E-48C4-9062-3FAE7CAEB5AC}" srcOrd="1" destOrd="0" presId="urn:microsoft.com/office/officeart/2008/layout/SquareAccentList"/>
    <dgm:cxn modelId="{71C72C57-9905-447E-81E0-E8433285F14D}" type="presParOf" srcId="{A7692758-E69E-48C4-9062-3FAE7CAEB5AC}" destId="{9E8D30A9-4F86-432E-B9D2-68E1FCDEB23D}" srcOrd="0" destOrd="0" presId="urn:microsoft.com/office/officeart/2008/layout/SquareAccentList"/>
    <dgm:cxn modelId="{38DA06EC-6A89-4BC2-893F-7DDA4D8C34A4}" type="presParOf" srcId="{9E8D30A9-4F86-432E-B9D2-68E1FCDEB23D}" destId="{CC936DBE-E23E-4564-86AD-BB7768F8A22B}" srcOrd="0" destOrd="0" presId="urn:microsoft.com/office/officeart/2008/layout/SquareAccentList"/>
    <dgm:cxn modelId="{2144C0E9-D569-4174-B299-8E36F8DA4135}" type="presParOf" srcId="{9E8D30A9-4F86-432E-B9D2-68E1FCDEB23D}" destId="{4B3463AD-2A95-493F-85E4-950F19936662}" srcOrd="1" destOrd="0" presId="urn:microsoft.com/office/officeart/2008/layout/SquareAccentList"/>
    <dgm:cxn modelId="{C0F8A703-1555-4C5F-8A3A-9FBA2BCA5DA4}" type="presParOf" srcId="{A7692758-E69E-48C4-9062-3FAE7CAEB5AC}" destId="{DB38BFD1-915C-4A7D-80BA-2F0E6B68EEDA}" srcOrd="1" destOrd="0" presId="urn:microsoft.com/office/officeart/2008/layout/SquareAccentList"/>
    <dgm:cxn modelId="{A1596775-B7D4-4365-AF47-274129C6C9A7}" type="presParOf" srcId="{DB38BFD1-915C-4A7D-80BA-2F0E6B68EEDA}" destId="{2C64CDF8-912C-447A-96F1-8672FD16025F}" srcOrd="0" destOrd="0" presId="urn:microsoft.com/office/officeart/2008/layout/SquareAccentList"/>
    <dgm:cxn modelId="{A5297066-6766-457F-9B09-BB03255B09A9}" type="presParOf" srcId="{DB38BFD1-915C-4A7D-80BA-2F0E6B68EEDA}" destId="{B6FFD152-D6FC-440B-B930-EF8FAF71B1C8}" srcOrd="1" destOrd="0" presId="urn:microsoft.com/office/officeart/2008/layout/SquareAccentList"/>
    <dgm:cxn modelId="{7B9B7E7A-2EB7-4220-9EDA-2E15BA58E455}" type="presParOf" srcId="{A7692758-E69E-48C4-9062-3FAE7CAEB5AC}" destId="{5D126E67-7811-4246-A17C-AB12056FED33}" srcOrd="2" destOrd="0" presId="urn:microsoft.com/office/officeart/2008/layout/SquareAccentList"/>
    <dgm:cxn modelId="{B6936352-1F62-4659-9EBD-09D8949B6BFB}" type="presParOf" srcId="{5D126E67-7811-4246-A17C-AB12056FED33}" destId="{44862DE5-3E67-4395-929A-739A2DFE6FA2}" srcOrd="0" destOrd="0" presId="urn:microsoft.com/office/officeart/2008/layout/SquareAccentList"/>
    <dgm:cxn modelId="{E031A996-7CC0-4C06-9392-71084A765AC5}" type="presParOf" srcId="{5D126E67-7811-4246-A17C-AB12056FED33}" destId="{75F01404-6046-4B83-ABEF-6910CF22716D}" srcOrd="1" destOrd="0" presId="urn:microsoft.com/office/officeart/2008/layout/SquareAccentList"/>
    <dgm:cxn modelId="{C19261CA-B7BC-40E7-8A5D-D98850CC9165}" type="presParOf" srcId="{65CABF6F-E0EE-4D3D-B7CB-F5BDA77EE269}" destId="{1993FBF0-313A-421B-845A-254D7F17EB04}" srcOrd="2" destOrd="0" presId="urn:microsoft.com/office/officeart/2008/layout/SquareAccentList"/>
    <dgm:cxn modelId="{129701E9-26C7-4A17-BDD1-26A93246FBA3}" type="presParOf" srcId="{1993FBF0-313A-421B-845A-254D7F17EB04}" destId="{A5AFAEA0-3176-45D9-A178-D197CE3FA032}" srcOrd="0" destOrd="0" presId="urn:microsoft.com/office/officeart/2008/layout/SquareAccentList"/>
    <dgm:cxn modelId="{1570471E-20AF-4071-B6B5-B20F2B94493B}" type="presParOf" srcId="{A5AFAEA0-3176-45D9-A178-D197CE3FA032}" destId="{98ECF6CB-6CE1-46E2-B61D-A39374D056FB}" srcOrd="0" destOrd="0" presId="urn:microsoft.com/office/officeart/2008/layout/SquareAccentList"/>
    <dgm:cxn modelId="{C6263198-DDF1-4216-8952-349B5B6DC4CB}" type="presParOf" srcId="{A5AFAEA0-3176-45D9-A178-D197CE3FA032}" destId="{7FC6C50F-1925-4D77-8AE1-1827584766C0}" srcOrd="1" destOrd="0" presId="urn:microsoft.com/office/officeart/2008/layout/SquareAccentList"/>
    <dgm:cxn modelId="{76D657DF-1415-47DF-A644-CF43B2851AFC}" type="presParOf" srcId="{A5AFAEA0-3176-45D9-A178-D197CE3FA032}" destId="{B9A247FC-8276-4BE8-8CB5-D8FD32FD0557}" srcOrd="2" destOrd="0" presId="urn:microsoft.com/office/officeart/2008/layout/SquareAccentList"/>
    <dgm:cxn modelId="{905074CA-5DC8-416C-989A-04BD6DA28DA7}" type="presParOf" srcId="{1993FBF0-313A-421B-845A-254D7F17EB04}" destId="{59D1A9A7-8579-4E78-A8E2-E733776956E7}" srcOrd="1" destOrd="0" presId="urn:microsoft.com/office/officeart/2008/layout/SquareAccentList"/>
    <dgm:cxn modelId="{5A30F347-1308-4C90-8093-CAB1304ACC5C}" type="presParOf" srcId="{59D1A9A7-8579-4E78-A8E2-E733776956E7}" destId="{4A0C00FB-F9DE-4042-A029-9851C802E9E4}" srcOrd="0" destOrd="0" presId="urn:microsoft.com/office/officeart/2008/layout/SquareAccentList"/>
    <dgm:cxn modelId="{DA63D8E4-7655-44B1-A04B-577474D1DF44}" type="presParOf" srcId="{4A0C00FB-F9DE-4042-A029-9851C802E9E4}" destId="{AF153B7D-F48B-45B8-BDC2-20C724E05394}" srcOrd="0" destOrd="0" presId="urn:microsoft.com/office/officeart/2008/layout/SquareAccentList"/>
    <dgm:cxn modelId="{785595AA-B307-45A8-84F1-6B33FF03EEC0}" type="presParOf" srcId="{4A0C00FB-F9DE-4042-A029-9851C802E9E4}" destId="{230DFABC-B0DC-4F0A-97E6-FC710A55CCD2}" srcOrd="1" destOrd="0" presId="urn:microsoft.com/office/officeart/2008/layout/SquareAccentList"/>
    <dgm:cxn modelId="{E3016C7B-BB3B-4240-B246-501571359EA7}" type="presParOf" srcId="{65CABF6F-E0EE-4D3D-B7CB-F5BDA77EE269}" destId="{6F32A4B5-950E-401B-BEE6-2987FD69D554}" srcOrd="3" destOrd="0" presId="urn:microsoft.com/office/officeart/2008/layout/SquareAccentList"/>
    <dgm:cxn modelId="{14B16DB4-08E5-496E-8B41-342C1D78B215}" type="presParOf" srcId="{6F32A4B5-950E-401B-BEE6-2987FD69D554}" destId="{B9248448-654A-4CE9-86E3-9EDA9C7D8B2B}" srcOrd="0" destOrd="0" presId="urn:microsoft.com/office/officeart/2008/layout/SquareAccentList"/>
    <dgm:cxn modelId="{8E18A85D-18DA-45CC-A9D9-14DFC5114872}" type="presParOf" srcId="{B9248448-654A-4CE9-86E3-9EDA9C7D8B2B}" destId="{9913B44B-0F38-4DE5-879B-DD34C38BB133}" srcOrd="0" destOrd="0" presId="urn:microsoft.com/office/officeart/2008/layout/SquareAccentList"/>
    <dgm:cxn modelId="{1F93DAC2-132A-4B27-80AC-CD122345D02A}" type="presParOf" srcId="{B9248448-654A-4CE9-86E3-9EDA9C7D8B2B}" destId="{60F27257-2A96-4262-ABCB-075F881A7EC2}" srcOrd="1" destOrd="0" presId="urn:microsoft.com/office/officeart/2008/layout/SquareAccentList"/>
    <dgm:cxn modelId="{6397771D-E209-42CD-9F25-D95EDD8B1946}" type="presParOf" srcId="{B9248448-654A-4CE9-86E3-9EDA9C7D8B2B}" destId="{04681150-32F4-4F3F-9C61-23F53A3C98D1}" srcOrd="2" destOrd="0" presId="urn:microsoft.com/office/officeart/2008/layout/SquareAccentList"/>
    <dgm:cxn modelId="{B4108C90-0CDB-48CF-A01F-C7B0E66E6881}" type="presParOf" srcId="{6F32A4B5-950E-401B-BEE6-2987FD69D554}" destId="{3E91A3F9-CD1B-4F66-9E1A-1015CE57E88A}" srcOrd="1" destOrd="0" presId="urn:microsoft.com/office/officeart/2008/layout/SquareAccentList"/>
    <dgm:cxn modelId="{453CA554-F431-4621-9FE7-5AC817872DDE}" type="presParOf" srcId="{3E91A3F9-CD1B-4F66-9E1A-1015CE57E88A}" destId="{02EC76AA-2BF2-4491-AAE7-1493ABD0BB15}" srcOrd="0" destOrd="0" presId="urn:microsoft.com/office/officeart/2008/layout/SquareAccentList"/>
    <dgm:cxn modelId="{2C35667D-357D-4ACF-A5CC-519735469139}" type="presParOf" srcId="{02EC76AA-2BF2-4491-AAE7-1493ABD0BB15}" destId="{A4F1106D-4F3F-4819-AC55-CFB9F52173B0}" srcOrd="0" destOrd="0" presId="urn:microsoft.com/office/officeart/2008/layout/SquareAccentList"/>
    <dgm:cxn modelId="{F75E00FA-BABD-4347-B13C-EC4E609167E1}" type="presParOf" srcId="{02EC76AA-2BF2-4491-AAE7-1493ABD0BB15}" destId="{7B9EAEE9-E5D5-47E8-A177-1FEBEE08980C}" srcOrd="1" destOrd="0" presId="urn:microsoft.com/office/officeart/2008/layout/SquareAccentList"/>
    <dgm:cxn modelId="{98BD338C-F197-4FEA-8504-988490C22865}" type="presParOf" srcId="{65CABF6F-E0EE-4D3D-B7CB-F5BDA77EE269}" destId="{BC258E78-B63A-47B6-919E-468E8781EB20}" srcOrd="4" destOrd="0" presId="urn:microsoft.com/office/officeart/2008/layout/SquareAccentList"/>
    <dgm:cxn modelId="{D2A34117-0B17-47B7-949F-50550376DC8D}" type="presParOf" srcId="{BC258E78-B63A-47B6-919E-468E8781EB20}" destId="{5B8E0548-4D19-4CCE-ADAF-EBEAB3DF8B23}" srcOrd="0" destOrd="0" presId="urn:microsoft.com/office/officeart/2008/layout/SquareAccentList"/>
    <dgm:cxn modelId="{4078353F-2D11-4349-A9C5-6D7A22457DF3}" type="presParOf" srcId="{5B8E0548-4D19-4CCE-ADAF-EBEAB3DF8B23}" destId="{BE66DCCA-49DB-4675-839E-F4F018660F21}" srcOrd="0" destOrd="0" presId="urn:microsoft.com/office/officeart/2008/layout/SquareAccentList"/>
    <dgm:cxn modelId="{AABA37F4-B5BF-4429-9748-D5149FA9989A}" type="presParOf" srcId="{5B8E0548-4D19-4CCE-ADAF-EBEAB3DF8B23}" destId="{2C6C1E1B-6D54-45D9-BEDD-CB587D976315}" srcOrd="1" destOrd="0" presId="urn:microsoft.com/office/officeart/2008/layout/SquareAccentList"/>
    <dgm:cxn modelId="{0991900F-72BA-4ED4-AA14-E160CD22F593}" type="presParOf" srcId="{5B8E0548-4D19-4CCE-ADAF-EBEAB3DF8B23}" destId="{2643D184-F54C-49D7-98E0-5BF37BCF463A}" srcOrd="2" destOrd="0" presId="urn:microsoft.com/office/officeart/2008/layout/SquareAccentList"/>
    <dgm:cxn modelId="{7EA725E4-F71C-4505-898F-582EE0A6879F}" type="presParOf" srcId="{BC258E78-B63A-47B6-919E-468E8781EB20}" destId="{E054FC94-78F0-4B3A-ADD7-7E5ACFB8517D}" srcOrd="1" destOrd="0" presId="urn:microsoft.com/office/officeart/2008/layout/SquareAccentList"/>
    <dgm:cxn modelId="{2CB11358-A3AD-4773-A342-AAF13BD27D80}" type="presParOf" srcId="{E054FC94-78F0-4B3A-ADD7-7E5ACFB8517D}" destId="{27F3C6D5-5B41-43DD-8607-1E76EDD790F6}" srcOrd="0" destOrd="0" presId="urn:microsoft.com/office/officeart/2008/layout/SquareAccentList"/>
    <dgm:cxn modelId="{FF7EA216-F753-4E07-80F8-1F8AEEB93695}" type="presParOf" srcId="{27F3C6D5-5B41-43DD-8607-1E76EDD790F6}" destId="{18E4ACC9-9051-4E8A-A74A-4CD41A4880B6}" srcOrd="0" destOrd="0" presId="urn:microsoft.com/office/officeart/2008/layout/SquareAccentList"/>
    <dgm:cxn modelId="{786E1A29-E813-4EC6-A8A5-74D41CD2FE9A}" type="presParOf" srcId="{27F3C6D5-5B41-43DD-8607-1E76EDD790F6}" destId="{14F2EC38-1971-461D-AD2C-F0B30BC22FF6}" srcOrd="1" destOrd="0" presId="urn:microsoft.com/office/officeart/2008/layout/SquareAccentList"/>
    <dgm:cxn modelId="{87F2006E-83F6-4E17-BCF2-3CC32D8F0AF2}" type="presParOf" srcId="{65CABF6F-E0EE-4D3D-B7CB-F5BDA77EE269}" destId="{73999EEE-ECAE-4354-9A65-4A482555DD17}" srcOrd="5" destOrd="0" presId="urn:microsoft.com/office/officeart/2008/layout/SquareAccentList"/>
    <dgm:cxn modelId="{87BAC3D8-9718-446F-94C5-6AC8074DB71D}" type="presParOf" srcId="{73999EEE-ECAE-4354-9A65-4A482555DD17}" destId="{4DE44FD0-5613-4678-BE15-216D7B58C93F}" srcOrd="0" destOrd="0" presId="urn:microsoft.com/office/officeart/2008/layout/SquareAccentList"/>
    <dgm:cxn modelId="{2E701CFF-BAAD-4B49-9CE6-1867DED4D2AA}" type="presParOf" srcId="{4DE44FD0-5613-4678-BE15-216D7B58C93F}" destId="{49EAD751-9B21-49B7-9374-DE0AA3C978D9}" srcOrd="0" destOrd="0" presId="urn:microsoft.com/office/officeart/2008/layout/SquareAccentList"/>
    <dgm:cxn modelId="{FBAADA39-94D9-48FA-B7ED-55DC343D233D}" type="presParOf" srcId="{4DE44FD0-5613-4678-BE15-216D7B58C93F}" destId="{3E3D81C9-7253-4FE6-BCFC-F2688A467D35}" srcOrd="1" destOrd="0" presId="urn:microsoft.com/office/officeart/2008/layout/SquareAccentList"/>
    <dgm:cxn modelId="{838D1CDD-CFFF-4663-AADD-10DB26FD0F5B}" type="presParOf" srcId="{4DE44FD0-5613-4678-BE15-216D7B58C93F}" destId="{CF9FE8D1-5744-41D0-81AA-EE9A65BE5E8C}" srcOrd="2" destOrd="0" presId="urn:microsoft.com/office/officeart/2008/layout/SquareAccentList"/>
    <dgm:cxn modelId="{54DA0F0A-6EE1-4E82-9D39-E223F36B502F}" type="presParOf" srcId="{73999EEE-ECAE-4354-9A65-4A482555DD17}" destId="{7F5F2068-5F51-4497-9F8D-62106F2D0E6A}" srcOrd="1" destOrd="0" presId="urn:microsoft.com/office/officeart/2008/layout/SquareAccentList"/>
    <dgm:cxn modelId="{3582DD5A-D2BF-4741-AA2A-8267DD0BA04F}" type="presParOf" srcId="{7F5F2068-5F51-4497-9F8D-62106F2D0E6A}" destId="{936A432C-5CBE-46B4-A7E7-432AFECB3FC1}" srcOrd="0" destOrd="0" presId="urn:microsoft.com/office/officeart/2008/layout/SquareAccentList"/>
    <dgm:cxn modelId="{F988D599-CA9D-4563-8EF7-82CDCA9513B7}" type="presParOf" srcId="{936A432C-5CBE-46B4-A7E7-432AFECB3FC1}" destId="{A47F5E3D-3CE5-4F77-9F69-E50285B8CA87}" srcOrd="0" destOrd="0" presId="urn:microsoft.com/office/officeart/2008/layout/SquareAccentList"/>
    <dgm:cxn modelId="{E0DD48C4-D751-422D-967F-D4EC529E5BE8}" type="presParOf" srcId="{936A432C-5CBE-46B4-A7E7-432AFECB3FC1}" destId="{D125BA4D-5E6C-4348-BC85-3384B6AB2889}" srcOrd="1" destOrd="0" presId="urn:microsoft.com/office/officeart/2008/layout/SquareAccentList"/>
    <dgm:cxn modelId="{220C9DE2-1ECB-49D5-A9C5-D1F28CC493AF}" type="presParOf" srcId="{7F5F2068-5F51-4497-9F8D-62106F2D0E6A}" destId="{BD4DEF3F-C81E-43CF-899E-7CD557C1FD1E}" srcOrd="1" destOrd="0" presId="urn:microsoft.com/office/officeart/2008/layout/SquareAccentList"/>
    <dgm:cxn modelId="{CD68141C-B606-47A0-9ABA-3A7CFEA5B1CC}" type="presParOf" srcId="{BD4DEF3F-C81E-43CF-899E-7CD557C1FD1E}" destId="{1E035980-05CB-45A4-A51B-370BB11C06FD}" srcOrd="0" destOrd="0" presId="urn:microsoft.com/office/officeart/2008/layout/SquareAccentList"/>
    <dgm:cxn modelId="{AB4F4A6A-109E-4243-ABBF-FDABCFD7C9C8}" type="presParOf" srcId="{BD4DEF3F-C81E-43CF-899E-7CD557C1FD1E}" destId="{5B715695-02E3-4AED-99F5-8C8C32E069A5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96D4D0E-0607-404F-9F06-BE0BFABA1F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60FB3D-7B34-4775-9F22-09E4C0332B8E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variable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models]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selezionaParametri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(esperimento, variabile,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startYear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endYear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51929F96-46E1-41CF-B2FA-F7740F518036}" type="parTrans" cxnId="{A06730DD-9F32-4EED-8ACA-5F5FBEA93190}">
      <dgm:prSet/>
      <dgm:spPr/>
      <dgm:t>
        <a:bodyPr/>
        <a:lstStyle/>
        <a:p>
          <a:endParaRPr lang="it-IT"/>
        </a:p>
      </dgm:t>
    </dgm:pt>
    <dgm:pt modelId="{C7502609-B936-4BA6-B664-1BEBD904977B}" type="sibTrans" cxnId="{A06730DD-9F32-4EED-8ACA-5F5FBEA93190}">
      <dgm:prSet/>
      <dgm:spPr/>
      <dgm:t>
        <a:bodyPr/>
        <a:lstStyle/>
        <a:p>
          <a:endParaRPr lang="it-IT"/>
        </a:p>
      </dgm:t>
    </dgm:pt>
    <dgm:pt modelId="{748586A2-580C-4966-8CC7-DFA15D0C8D16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[model]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selezionaModello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models,modello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F0917F6D-A450-41C9-98E7-5DF4E955B73B}" type="parTrans" cxnId="{E0019C37-7196-4EC6-AD94-52558589251C}">
      <dgm:prSet/>
      <dgm:spPr/>
      <dgm:t>
        <a:bodyPr/>
        <a:lstStyle/>
        <a:p>
          <a:endParaRPr lang="it-IT"/>
        </a:p>
      </dgm:t>
    </dgm:pt>
    <dgm:pt modelId="{1E444A2B-B820-4F19-A903-2C0F803B9955}" type="sibTrans" cxnId="{E0019C37-7196-4EC6-AD94-52558589251C}">
      <dgm:prSet/>
      <dgm:spPr/>
      <dgm:t>
        <a:bodyPr/>
        <a:lstStyle/>
        <a:p>
          <a:endParaRPr lang="it-IT"/>
        </a:p>
      </dgm:t>
    </dgm:pt>
    <dgm:pt modelId="{3531CB7C-9B0B-479E-BCDA-3810BC3D273E}">
      <dgm:prSet custT="1"/>
      <dgm:spPr/>
      <dgm:t>
        <a:bodyPr/>
        <a:lstStyle/>
        <a:p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F] = 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costruisciRichiesta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experiment,variable,model,years_string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7AD573F5-6946-4BFD-949B-EC9BFFED8047}" type="parTrans" cxnId="{40B9DD6D-BC56-49F3-A0E1-D886D7010DFD}">
      <dgm:prSet/>
      <dgm:spPr/>
      <dgm:t>
        <a:bodyPr/>
        <a:lstStyle/>
        <a:p>
          <a:endParaRPr lang="it-IT"/>
        </a:p>
      </dgm:t>
    </dgm:pt>
    <dgm:pt modelId="{D433E9D8-8C04-43BC-A2D2-46066A7CE059}" type="sibTrans" cxnId="{40B9DD6D-BC56-49F3-A0E1-D886D7010DFD}">
      <dgm:prSet/>
      <dgm:spPr/>
      <dgm:t>
        <a:bodyPr/>
        <a:lstStyle/>
        <a:p>
          <a:endParaRPr lang="it-IT"/>
        </a:p>
      </dgm:t>
    </dgm:pt>
    <dgm:pt modelId="{3D0BB4BB-4702-4A78-8A15-AA305AA52E5E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[time,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lat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lon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snw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leggiDati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DA60C7CF-BBAF-45A2-A514-91977868F2C0}" type="parTrans" cxnId="{4D5FA46E-AD0F-4F39-AD2D-3E700FAEE1C7}">
      <dgm:prSet/>
      <dgm:spPr/>
      <dgm:t>
        <a:bodyPr/>
        <a:lstStyle/>
        <a:p>
          <a:endParaRPr lang="it-IT"/>
        </a:p>
      </dgm:t>
    </dgm:pt>
    <dgm:pt modelId="{D1DB65A0-B36B-4BEC-A13D-AA3210C8A3C8}" type="sibTrans" cxnId="{4D5FA46E-AD0F-4F39-AD2D-3E700FAEE1C7}">
      <dgm:prSet/>
      <dgm:spPr/>
      <dgm:t>
        <a:bodyPr/>
        <a:lstStyle/>
        <a:p>
          <a:endParaRPr lang="it-IT"/>
        </a:p>
      </dgm:t>
    </dgm:pt>
    <dgm:pt modelId="{6FF7BC07-6C1C-4946-B75E-D272CED25E84}">
      <dgm:prSet custT="1"/>
      <dgm:spPr/>
      <dgm:t>
        <a:bodyPr/>
        <a:lstStyle/>
        <a:p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plotDati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snow_basilicata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variable, time, 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years_string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B1F82E9C-220C-4CDD-891B-EA21A476A16C}" type="parTrans" cxnId="{9A73F427-79BE-4F7A-B836-9537114ACF81}">
      <dgm:prSet/>
      <dgm:spPr/>
      <dgm:t>
        <a:bodyPr/>
        <a:lstStyle/>
        <a:p>
          <a:endParaRPr lang="it-IT"/>
        </a:p>
      </dgm:t>
    </dgm:pt>
    <dgm:pt modelId="{8FFCB7C8-1B20-4656-B728-62ADEB75C366}" type="sibTrans" cxnId="{9A73F427-79BE-4F7A-B836-9537114ACF81}">
      <dgm:prSet/>
      <dgm:spPr/>
      <dgm:t>
        <a:bodyPr/>
        <a:lstStyle/>
        <a:p>
          <a:endParaRPr lang="it-IT"/>
        </a:p>
      </dgm:t>
    </dgm:pt>
    <dgm:pt modelId="{517CFB7C-D0F1-4F1B-B13A-C65F745E9DEC}">
      <dgm:prSet/>
      <dgm:spPr/>
      <dgm:t>
        <a:bodyPr/>
        <a:lstStyle/>
        <a:p>
          <a:endParaRPr lang="it-IT"/>
        </a:p>
      </dgm:t>
    </dgm:pt>
    <dgm:pt modelId="{843B7CF0-AA2B-4B5F-B462-F016B08CB0FB}" type="parTrans" cxnId="{49E0CAEA-6D1A-408C-A1BC-0F0C81BF40FB}">
      <dgm:prSet/>
      <dgm:spPr/>
      <dgm:t>
        <a:bodyPr/>
        <a:lstStyle/>
        <a:p>
          <a:endParaRPr lang="it-IT"/>
        </a:p>
      </dgm:t>
    </dgm:pt>
    <dgm:pt modelId="{99AA79E3-E781-4367-A6F7-8CF19FFCA3EE}" type="sibTrans" cxnId="{49E0CAEA-6D1A-408C-A1BC-0F0C81BF40FB}">
      <dgm:prSet/>
      <dgm:spPr/>
      <dgm:t>
        <a:bodyPr/>
        <a:lstStyle/>
        <a:p>
          <a:endParaRPr lang="it-IT"/>
        </a:p>
      </dgm:t>
    </dgm:pt>
    <dgm:pt modelId="{651009B3-6CF7-489D-A8B3-5EF3D0CB87AF}" type="pres">
      <dgm:prSet presAssocID="{296D4D0E-0607-404F-9F06-BE0BFABA1F36}" presName="vert0" presStyleCnt="0">
        <dgm:presLayoutVars>
          <dgm:dir/>
          <dgm:animOne val="branch"/>
          <dgm:animLvl val="lvl"/>
        </dgm:presLayoutVars>
      </dgm:prSet>
      <dgm:spPr/>
    </dgm:pt>
    <dgm:pt modelId="{FEF21288-49D5-46C4-BF14-ED38EB58E8D9}" type="pres">
      <dgm:prSet presAssocID="{6260FB3D-7B34-4775-9F22-09E4C0332B8E}" presName="thickLine" presStyleLbl="alignNode1" presStyleIdx="0" presStyleCnt="6"/>
      <dgm:spPr/>
    </dgm:pt>
    <dgm:pt modelId="{FEBBC903-0C03-45C1-8789-841BB77DA5BC}" type="pres">
      <dgm:prSet presAssocID="{6260FB3D-7B34-4775-9F22-09E4C0332B8E}" presName="horz1" presStyleCnt="0"/>
      <dgm:spPr/>
    </dgm:pt>
    <dgm:pt modelId="{BCD2311D-453E-4319-82B8-2B74F47D2EB3}" type="pres">
      <dgm:prSet presAssocID="{6260FB3D-7B34-4775-9F22-09E4C0332B8E}" presName="tx1" presStyleLbl="revTx" presStyleIdx="0" presStyleCnt="6"/>
      <dgm:spPr/>
    </dgm:pt>
    <dgm:pt modelId="{D9CC0B89-8BC7-4574-A3BB-7794430BA6EC}" type="pres">
      <dgm:prSet presAssocID="{6260FB3D-7B34-4775-9F22-09E4C0332B8E}" presName="vert1" presStyleCnt="0"/>
      <dgm:spPr/>
    </dgm:pt>
    <dgm:pt modelId="{8AADF160-BF07-4681-9E43-DF19A1E07780}" type="pres">
      <dgm:prSet presAssocID="{748586A2-580C-4966-8CC7-DFA15D0C8D16}" presName="thickLine" presStyleLbl="alignNode1" presStyleIdx="1" presStyleCnt="6"/>
      <dgm:spPr/>
    </dgm:pt>
    <dgm:pt modelId="{FDB16976-A359-42F3-9D3A-06E268E3F0E8}" type="pres">
      <dgm:prSet presAssocID="{748586A2-580C-4966-8CC7-DFA15D0C8D16}" presName="horz1" presStyleCnt="0"/>
      <dgm:spPr/>
    </dgm:pt>
    <dgm:pt modelId="{1F825976-F359-44DB-974A-C75597AAD711}" type="pres">
      <dgm:prSet presAssocID="{748586A2-580C-4966-8CC7-DFA15D0C8D16}" presName="tx1" presStyleLbl="revTx" presStyleIdx="1" presStyleCnt="6"/>
      <dgm:spPr/>
    </dgm:pt>
    <dgm:pt modelId="{38B64545-B1E0-47AA-936B-9929D97271A0}" type="pres">
      <dgm:prSet presAssocID="{748586A2-580C-4966-8CC7-DFA15D0C8D16}" presName="vert1" presStyleCnt="0"/>
      <dgm:spPr/>
    </dgm:pt>
    <dgm:pt modelId="{CF262F79-375F-49BB-88B9-8657780745DD}" type="pres">
      <dgm:prSet presAssocID="{3531CB7C-9B0B-479E-BCDA-3810BC3D273E}" presName="thickLine" presStyleLbl="alignNode1" presStyleIdx="2" presStyleCnt="6"/>
      <dgm:spPr/>
    </dgm:pt>
    <dgm:pt modelId="{2DBA11D8-385E-40C8-8BC6-830DFF73D394}" type="pres">
      <dgm:prSet presAssocID="{3531CB7C-9B0B-479E-BCDA-3810BC3D273E}" presName="horz1" presStyleCnt="0"/>
      <dgm:spPr/>
    </dgm:pt>
    <dgm:pt modelId="{75253EA7-8F17-42C6-A8FB-F1C5280A08A9}" type="pres">
      <dgm:prSet presAssocID="{3531CB7C-9B0B-479E-BCDA-3810BC3D273E}" presName="tx1" presStyleLbl="revTx" presStyleIdx="2" presStyleCnt="6"/>
      <dgm:spPr/>
    </dgm:pt>
    <dgm:pt modelId="{BC9184FA-5E32-4A25-B3D0-B8140CF0CAD6}" type="pres">
      <dgm:prSet presAssocID="{3531CB7C-9B0B-479E-BCDA-3810BC3D273E}" presName="vert1" presStyleCnt="0"/>
      <dgm:spPr/>
    </dgm:pt>
    <dgm:pt modelId="{5E986E51-6039-4A6F-9A46-3B9D33563537}" type="pres">
      <dgm:prSet presAssocID="{3D0BB4BB-4702-4A78-8A15-AA305AA52E5E}" presName="thickLine" presStyleLbl="alignNode1" presStyleIdx="3" presStyleCnt="6"/>
      <dgm:spPr/>
    </dgm:pt>
    <dgm:pt modelId="{D160F848-6C91-4E67-B8F9-6C15664A3935}" type="pres">
      <dgm:prSet presAssocID="{3D0BB4BB-4702-4A78-8A15-AA305AA52E5E}" presName="horz1" presStyleCnt="0"/>
      <dgm:spPr/>
    </dgm:pt>
    <dgm:pt modelId="{666B116A-44D7-4599-93F5-4DB4558A5529}" type="pres">
      <dgm:prSet presAssocID="{3D0BB4BB-4702-4A78-8A15-AA305AA52E5E}" presName="tx1" presStyleLbl="revTx" presStyleIdx="3" presStyleCnt="6"/>
      <dgm:spPr/>
    </dgm:pt>
    <dgm:pt modelId="{6C349007-AC9B-4AE3-B4F1-494EEE0B645E}" type="pres">
      <dgm:prSet presAssocID="{3D0BB4BB-4702-4A78-8A15-AA305AA52E5E}" presName="vert1" presStyleCnt="0"/>
      <dgm:spPr/>
    </dgm:pt>
    <dgm:pt modelId="{BD641C69-2635-4DFF-A448-79B8B0B6745F}" type="pres">
      <dgm:prSet presAssocID="{6FF7BC07-6C1C-4946-B75E-D272CED25E84}" presName="thickLine" presStyleLbl="alignNode1" presStyleIdx="4" presStyleCnt="6"/>
      <dgm:spPr/>
    </dgm:pt>
    <dgm:pt modelId="{B66AF998-C86C-41BE-8FED-E31D8FC6C0A0}" type="pres">
      <dgm:prSet presAssocID="{6FF7BC07-6C1C-4946-B75E-D272CED25E84}" presName="horz1" presStyleCnt="0"/>
      <dgm:spPr/>
    </dgm:pt>
    <dgm:pt modelId="{A2C93711-E893-416D-84A9-E6FCE349B80A}" type="pres">
      <dgm:prSet presAssocID="{6FF7BC07-6C1C-4946-B75E-D272CED25E84}" presName="tx1" presStyleLbl="revTx" presStyleIdx="4" presStyleCnt="6"/>
      <dgm:spPr/>
    </dgm:pt>
    <dgm:pt modelId="{24E813A2-DE62-491F-80A1-03912B5E6062}" type="pres">
      <dgm:prSet presAssocID="{6FF7BC07-6C1C-4946-B75E-D272CED25E84}" presName="vert1" presStyleCnt="0"/>
      <dgm:spPr/>
    </dgm:pt>
    <dgm:pt modelId="{13C68B05-FB01-4112-ABA1-825DFC0055B0}" type="pres">
      <dgm:prSet presAssocID="{517CFB7C-D0F1-4F1B-B13A-C65F745E9DEC}" presName="thickLine" presStyleLbl="alignNode1" presStyleIdx="5" presStyleCnt="6"/>
      <dgm:spPr/>
    </dgm:pt>
    <dgm:pt modelId="{DE4317F7-4585-490E-BF32-F744F72A0FBD}" type="pres">
      <dgm:prSet presAssocID="{517CFB7C-D0F1-4F1B-B13A-C65F745E9DEC}" presName="horz1" presStyleCnt="0"/>
      <dgm:spPr/>
    </dgm:pt>
    <dgm:pt modelId="{D1B397A6-69F4-4BFA-B9FD-B8DA8167C599}" type="pres">
      <dgm:prSet presAssocID="{517CFB7C-D0F1-4F1B-B13A-C65F745E9DEC}" presName="tx1" presStyleLbl="revTx" presStyleIdx="5" presStyleCnt="6"/>
      <dgm:spPr/>
    </dgm:pt>
    <dgm:pt modelId="{772D1A17-A17D-4A89-AAA9-5A3843EAB5CE}" type="pres">
      <dgm:prSet presAssocID="{517CFB7C-D0F1-4F1B-B13A-C65F745E9DEC}" presName="vert1" presStyleCnt="0"/>
      <dgm:spPr/>
    </dgm:pt>
  </dgm:ptLst>
  <dgm:cxnLst>
    <dgm:cxn modelId="{803D6C0C-42C6-44D4-9FD0-A97AE64EB5ED}" type="presOf" srcId="{517CFB7C-D0F1-4F1B-B13A-C65F745E9DEC}" destId="{D1B397A6-69F4-4BFA-B9FD-B8DA8167C599}" srcOrd="0" destOrd="0" presId="urn:microsoft.com/office/officeart/2008/layout/LinedList"/>
    <dgm:cxn modelId="{59EEF01C-5434-48BD-8D59-D5D01FFB6A11}" type="presOf" srcId="{6260FB3D-7B34-4775-9F22-09E4C0332B8E}" destId="{BCD2311D-453E-4319-82B8-2B74F47D2EB3}" srcOrd="0" destOrd="0" presId="urn:microsoft.com/office/officeart/2008/layout/LinedList"/>
    <dgm:cxn modelId="{9A73F427-79BE-4F7A-B836-9537114ACF81}" srcId="{296D4D0E-0607-404F-9F06-BE0BFABA1F36}" destId="{6FF7BC07-6C1C-4946-B75E-D272CED25E84}" srcOrd="4" destOrd="0" parTransId="{B1F82E9C-220C-4CDD-891B-EA21A476A16C}" sibTransId="{8FFCB7C8-1B20-4656-B728-62ADEB75C366}"/>
    <dgm:cxn modelId="{E0019C37-7196-4EC6-AD94-52558589251C}" srcId="{296D4D0E-0607-404F-9F06-BE0BFABA1F36}" destId="{748586A2-580C-4966-8CC7-DFA15D0C8D16}" srcOrd="1" destOrd="0" parTransId="{F0917F6D-A450-41C9-98E7-5DF4E955B73B}" sibTransId="{1E444A2B-B820-4F19-A903-2C0F803B9955}"/>
    <dgm:cxn modelId="{11AC8A41-EDC7-4DDA-900F-FBAF38144A93}" type="presOf" srcId="{296D4D0E-0607-404F-9F06-BE0BFABA1F36}" destId="{651009B3-6CF7-489D-A8B3-5EF3D0CB87AF}" srcOrd="0" destOrd="0" presId="urn:microsoft.com/office/officeart/2008/layout/LinedList"/>
    <dgm:cxn modelId="{40B9DD6D-BC56-49F3-A0E1-D886D7010DFD}" srcId="{296D4D0E-0607-404F-9F06-BE0BFABA1F36}" destId="{3531CB7C-9B0B-479E-BCDA-3810BC3D273E}" srcOrd="2" destOrd="0" parTransId="{7AD573F5-6946-4BFD-949B-EC9BFFED8047}" sibTransId="{D433E9D8-8C04-43BC-A2D2-46066A7CE059}"/>
    <dgm:cxn modelId="{4D5FA46E-AD0F-4F39-AD2D-3E700FAEE1C7}" srcId="{296D4D0E-0607-404F-9F06-BE0BFABA1F36}" destId="{3D0BB4BB-4702-4A78-8A15-AA305AA52E5E}" srcOrd="3" destOrd="0" parTransId="{DA60C7CF-BBAF-45A2-A514-91977868F2C0}" sibTransId="{D1DB65A0-B36B-4BEC-A13D-AA3210C8A3C8}"/>
    <dgm:cxn modelId="{33E21F71-B5CD-4A98-AFED-1635B639DE32}" type="presOf" srcId="{6FF7BC07-6C1C-4946-B75E-D272CED25E84}" destId="{A2C93711-E893-416D-84A9-E6FCE349B80A}" srcOrd="0" destOrd="0" presId="urn:microsoft.com/office/officeart/2008/layout/LinedList"/>
    <dgm:cxn modelId="{D84A5F89-8B6D-4650-911A-1797A7F23E08}" type="presOf" srcId="{3D0BB4BB-4702-4A78-8A15-AA305AA52E5E}" destId="{666B116A-44D7-4599-93F5-4DB4558A5529}" srcOrd="0" destOrd="0" presId="urn:microsoft.com/office/officeart/2008/layout/LinedList"/>
    <dgm:cxn modelId="{ACAF5ED2-E58B-41ED-8BAC-8A927C8ADDB5}" type="presOf" srcId="{3531CB7C-9B0B-479E-BCDA-3810BC3D273E}" destId="{75253EA7-8F17-42C6-A8FB-F1C5280A08A9}" srcOrd="0" destOrd="0" presId="urn:microsoft.com/office/officeart/2008/layout/LinedList"/>
    <dgm:cxn modelId="{A06730DD-9F32-4EED-8ACA-5F5FBEA93190}" srcId="{296D4D0E-0607-404F-9F06-BE0BFABA1F36}" destId="{6260FB3D-7B34-4775-9F22-09E4C0332B8E}" srcOrd="0" destOrd="0" parTransId="{51929F96-46E1-41CF-B2FA-F7740F518036}" sibTransId="{C7502609-B936-4BA6-B664-1BEBD904977B}"/>
    <dgm:cxn modelId="{49E0CAEA-6D1A-408C-A1BC-0F0C81BF40FB}" srcId="{296D4D0E-0607-404F-9F06-BE0BFABA1F36}" destId="{517CFB7C-D0F1-4F1B-B13A-C65F745E9DEC}" srcOrd="5" destOrd="0" parTransId="{843B7CF0-AA2B-4B5F-B462-F016B08CB0FB}" sibTransId="{99AA79E3-E781-4367-A6F7-8CF19FFCA3EE}"/>
    <dgm:cxn modelId="{0D0803F2-20EA-4A5A-99CF-B27904FA655F}" type="presOf" srcId="{748586A2-580C-4966-8CC7-DFA15D0C8D16}" destId="{1F825976-F359-44DB-974A-C75597AAD711}" srcOrd="0" destOrd="0" presId="urn:microsoft.com/office/officeart/2008/layout/LinedList"/>
    <dgm:cxn modelId="{74F8744D-6390-4089-BAD2-634893FD3422}" type="presParOf" srcId="{651009B3-6CF7-489D-A8B3-5EF3D0CB87AF}" destId="{FEF21288-49D5-46C4-BF14-ED38EB58E8D9}" srcOrd="0" destOrd="0" presId="urn:microsoft.com/office/officeart/2008/layout/LinedList"/>
    <dgm:cxn modelId="{DCEF790B-E1BF-49B7-A7F3-A783E202CBD6}" type="presParOf" srcId="{651009B3-6CF7-489D-A8B3-5EF3D0CB87AF}" destId="{FEBBC903-0C03-45C1-8789-841BB77DA5BC}" srcOrd="1" destOrd="0" presId="urn:microsoft.com/office/officeart/2008/layout/LinedList"/>
    <dgm:cxn modelId="{89145911-3148-4852-B393-4FE5214C8067}" type="presParOf" srcId="{FEBBC903-0C03-45C1-8789-841BB77DA5BC}" destId="{BCD2311D-453E-4319-82B8-2B74F47D2EB3}" srcOrd="0" destOrd="0" presId="urn:microsoft.com/office/officeart/2008/layout/LinedList"/>
    <dgm:cxn modelId="{A6902607-E1E3-41F1-B55E-744E3EAF15A1}" type="presParOf" srcId="{FEBBC903-0C03-45C1-8789-841BB77DA5BC}" destId="{D9CC0B89-8BC7-4574-A3BB-7794430BA6EC}" srcOrd="1" destOrd="0" presId="urn:microsoft.com/office/officeart/2008/layout/LinedList"/>
    <dgm:cxn modelId="{62AFA39E-EF3D-4319-842F-2AF4004F8151}" type="presParOf" srcId="{651009B3-6CF7-489D-A8B3-5EF3D0CB87AF}" destId="{8AADF160-BF07-4681-9E43-DF19A1E07780}" srcOrd="2" destOrd="0" presId="urn:microsoft.com/office/officeart/2008/layout/LinedList"/>
    <dgm:cxn modelId="{EB416F6F-FEA4-48D8-B65F-81B47FDE6F11}" type="presParOf" srcId="{651009B3-6CF7-489D-A8B3-5EF3D0CB87AF}" destId="{FDB16976-A359-42F3-9D3A-06E268E3F0E8}" srcOrd="3" destOrd="0" presId="urn:microsoft.com/office/officeart/2008/layout/LinedList"/>
    <dgm:cxn modelId="{DEFAF0CB-8F6F-4D19-BED4-7F2C8B1DF6A1}" type="presParOf" srcId="{FDB16976-A359-42F3-9D3A-06E268E3F0E8}" destId="{1F825976-F359-44DB-974A-C75597AAD711}" srcOrd="0" destOrd="0" presId="urn:microsoft.com/office/officeart/2008/layout/LinedList"/>
    <dgm:cxn modelId="{9E6C930A-8AB6-4ECD-8C55-13E0CAFB75B6}" type="presParOf" srcId="{FDB16976-A359-42F3-9D3A-06E268E3F0E8}" destId="{38B64545-B1E0-47AA-936B-9929D97271A0}" srcOrd="1" destOrd="0" presId="urn:microsoft.com/office/officeart/2008/layout/LinedList"/>
    <dgm:cxn modelId="{5FCA71C2-8FFE-4303-BA3B-87C1B36089F4}" type="presParOf" srcId="{651009B3-6CF7-489D-A8B3-5EF3D0CB87AF}" destId="{CF262F79-375F-49BB-88B9-8657780745DD}" srcOrd="4" destOrd="0" presId="urn:microsoft.com/office/officeart/2008/layout/LinedList"/>
    <dgm:cxn modelId="{CA12B240-9686-423B-9E41-F2704E8D5021}" type="presParOf" srcId="{651009B3-6CF7-489D-A8B3-5EF3D0CB87AF}" destId="{2DBA11D8-385E-40C8-8BC6-830DFF73D394}" srcOrd="5" destOrd="0" presId="urn:microsoft.com/office/officeart/2008/layout/LinedList"/>
    <dgm:cxn modelId="{00610FB4-3906-4EBA-BB6B-62F6C2AF02A4}" type="presParOf" srcId="{2DBA11D8-385E-40C8-8BC6-830DFF73D394}" destId="{75253EA7-8F17-42C6-A8FB-F1C5280A08A9}" srcOrd="0" destOrd="0" presId="urn:microsoft.com/office/officeart/2008/layout/LinedList"/>
    <dgm:cxn modelId="{DA44E61B-4F7D-4A54-A1D8-2CC3162A01FF}" type="presParOf" srcId="{2DBA11D8-385E-40C8-8BC6-830DFF73D394}" destId="{BC9184FA-5E32-4A25-B3D0-B8140CF0CAD6}" srcOrd="1" destOrd="0" presId="urn:microsoft.com/office/officeart/2008/layout/LinedList"/>
    <dgm:cxn modelId="{915A7712-7D19-4FA7-B659-CB06F9C472E0}" type="presParOf" srcId="{651009B3-6CF7-489D-A8B3-5EF3D0CB87AF}" destId="{5E986E51-6039-4A6F-9A46-3B9D33563537}" srcOrd="6" destOrd="0" presId="urn:microsoft.com/office/officeart/2008/layout/LinedList"/>
    <dgm:cxn modelId="{56CCD449-6391-4B51-84BD-52AB899E4DD8}" type="presParOf" srcId="{651009B3-6CF7-489D-A8B3-5EF3D0CB87AF}" destId="{D160F848-6C91-4E67-B8F9-6C15664A3935}" srcOrd="7" destOrd="0" presId="urn:microsoft.com/office/officeart/2008/layout/LinedList"/>
    <dgm:cxn modelId="{5DA6B4AF-1224-48C4-8F44-7462F4DD65B2}" type="presParOf" srcId="{D160F848-6C91-4E67-B8F9-6C15664A3935}" destId="{666B116A-44D7-4599-93F5-4DB4558A5529}" srcOrd="0" destOrd="0" presId="urn:microsoft.com/office/officeart/2008/layout/LinedList"/>
    <dgm:cxn modelId="{13D98C42-DFF0-4CD6-BD19-F21BAD39E18C}" type="presParOf" srcId="{D160F848-6C91-4E67-B8F9-6C15664A3935}" destId="{6C349007-AC9B-4AE3-B4F1-494EEE0B645E}" srcOrd="1" destOrd="0" presId="urn:microsoft.com/office/officeart/2008/layout/LinedList"/>
    <dgm:cxn modelId="{7265D4D6-F6DC-4B00-8BAB-61DC1DFE8497}" type="presParOf" srcId="{651009B3-6CF7-489D-A8B3-5EF3D0CB87AF}" destId="{BD641C69-2635-4DFF-A448-79B8B0B6745F}" srcOrd="8" destOrd="0" presId="urn:microsoft.com/office/officeart/2008/layout/LinedList"/>
    <dgm:cxn modelId="{47EEAB7F-7692-4DEE-99FF-4D432998E3C2}" type="presParOf" srcId="{651009B3-6CF7-489D-A8B3-5EF3D0CB87AF}" destId="{B66AF998-C86C-41BE-8FED-E31D8FC6C0A0}" srcOrd="9" destOrd="0" presId="urn:microsoft.com/office/officeart/2008/layout/LinedList"/>
    <dgm:cxn modelId="{E5580260-17A9-4F3B-B479-36BFB421756B}" type="presParOf" srcId="{B66AF998-C86C-41BE-8FED-E31D8FC6C0A0}" destId="{A2C93711-E893-416D-84A9-E6FCE349B80A}" srcOrd="0" destOrd="0" presId="urn:microsoft.com/office/officeart/2008/layout/LinedList"/>
    <dgm:cxn modelId="{7B9D379C-F6D6-4285-BB2B-50CE6C4DC0D9}" type="presParOf" srcId="{B66AF998-C86C-41BE-8FED-E31D8FC6C0A0}" destId="{24E813A2-DE62-491F-80A1-03912B5E6062}" srcOrd="1" destOrd="0" presId="urn:microsoft.com/office/officeart/2008/layout/LinedList"/>
    <dgm:cxn modelId="{8C794207-17E1-43F4-90E7-A24796B040EA}" type="presParOf" srcId="{651009B3-6CF7-489D-A8B3-5EF3D0CB87AF}" destId="{13C68B05-FB01-4112-ABA1-825DFC0055B0}" srcOrd="10" destOrd="0" presId="urn:microsoft.com/office/officeart/2008/layout/LinedList"/>
    <dgm:cxn modelId="{D291141F-CB26-4581-A3E0-C2B6D8A91426}" type="presParOf" srcId="{651009B3-6CF7-489D-A8B3-5EF3D0CB87AF}" destId="{DE4317F7-4585-490E-BF32-F744F72A0FBD}" srcOrd="11" destOrd="0" presId="urn:microsoft.com/office/officeart/2008/layout/LinedList"/>
    <dgm:cxn modelId="{EB0D851C-2ECB-4D00-8530-4B6F003D469E}" type="presParOf" srcId="{DE4317F7-4585-490E-BF32-F744F72A0FBD}" destId="{D1B397A6-69F4-4BFA-B9FD-B8DA8167C599}" srcOrd="0" destOrd="0" presId="urn:microsoft.com/office/officeart/2008/layout/LinedList"/>
    <dgm:cxn modelId="{C1EC9A0C-C3E6-41E0-925F-DB63380E18CF}" type="presParOf" srcId="{DE4317F7-4585-490E-BF32-F744F72A0FBD}" destId="{772D1A17-A17D-4A89-AAA9-5A3843EAB5C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3BE21-E362-40BC-BB10-BC39C4D72080}">
      <dsp:nvSpPr>
        <dsp:cNvPr id="0" name=""/>
        <dsp:cNvSpPr/>
      </dsp:nvSpPr>
      <dsp:spPr>
        <a:xfrm>
          <a:off x="-4699705" y="-720427"/>
          <a:ext cx="5597988" cy="5597988"/>
        </a:xfrm>
        <a:prstGeom prst="blockArc">
          <a:avLst>
            <a:gd name="adj1" fmla="val 18900000"/>
            <a:gd name="adj2" fmla="val 2700000"/>
            <a:gd name="adj3" fmla="val 386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952BA-B5C9-4761-9750-47ADF8435A8F}">
      <dsp:nvSpPr>
        <dsp:cNvPr id="0" name=""/>
        <dsp:cNvSpPr/>
      </dsp:nvSpPr>
      <dsp:spPr>
        <a:xfrm>
          <a:off x="479421" y="319600"/>
          <a:ext cx="5329816" cy="6395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 clima.</a:t>
          </a:r>
        </a:p>
      </dsp:txBody>
      <dsp:txXfrm>
        <a:off x="479421" y="319600"/>
        <a:ext cx="5329816" cy="639533"/>
      </dsp:txXfrm>
    </dsp:sp>
    <dsp:sp modelId="{F4E77D16-AF13-417F-AEEE-FDAE447F68BC}">
      <dsp:nvSpPr>
        <dsp:cNvPr id="0" name=""/>
        <dsp:cNvSpPr/>
      </dsp:nvSpPr>
      <dsp:spPr>
        <a:xfrm>
          <a:off x="70758" y="239658"/>
          <a:ext cx="799416" cy="799416"/>
        </a:xfrm>
        <a:prstGeom prst="ellipse">
          <a:avLst/>
        </a:prstGeom>
        <a:solidFill>
          <a:srgbClr val="0088D3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02983-754F-4516-8AEC-0FFF711B6271}">
      <dsp:nvSpPr>
        <dsp:cNvPr id="0" name=""/>
        <dsp:cNvSpPr/>
      </dsp:nvSpPr>
      <dsp:spPr>
        <a:xfrm>
          <a:off x="837126" y="1279066"/>
          <a:ext cx="4963157" cy="639533"/>
        </a:xfrm>
        <a:prstGeom prst="rect">
          <a:avLst/>
        </a:prstGeom>
        <a:solidFill>
          <a:schemeClr val="accent2">
            <a:hueOff val="-957887"/>
            <a:satOff val="0"/>
            <a:lumOff val="-654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1"/>
            </a:buClr>
            <a:buFont typeface="+mj-lt"/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delle implicazioni sociali e ambientali dei cambiamenti climatici in termini di impatti, adattamento e vulnerabilità. </a:t>
          </a:r>
        </a:p>
      </dsp:txBody>
      <dsp:txXfrm>
        <a:off x="837126" y="1279066"/>
        <a:ext cx="4963157" cy="639533"/>
      </dsp:txXfrm>
    </dsp:sp>
    <dsp:sp modelId="{DDCEA8F5-B1B1-4FB0-B444-7159899A5D7A}">
      <dsp:nvSpPr>
        <dsp:cNvPr id="0" name=""/>
        <dsp:cNvSpPr/>
      </dsp:nvSpPr>
      <dsp:spPr>
        <a:xfrm>
          <a:off x="437417" y="1199125"/>
          <a:ext cx="799416" cy="799416"/>
        </a:xfrm>
        <a:prstGeom prst="ellipse">
          <a:avLst/>
        </a:prstGeom>
        <a:solidFill>
          <a:srgbClr val="00BDD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AA9CC-56DA-4746-8A75-D2E8D8B8B5F0}">
      <dsp:nvSpPr>
        <dsp:cNvPr id="0" name=""/>
        <dsp:cNvSpPr/>
      </dsp:nvSpPr>
      <dsp:spPr>
        <a:xfrm>
          <a:off x="837126" y="2238533"/>
          <a:ext cx="4963157" cy="639533"/>
        </a:xfrm>
        <a:prstGeom prst="rect">
          <a:avLst/>
        </a:prstGeom>
        <a:solidFill>
          <a:schemeClr val="accent2">
            <a:hueOff val="-1915774"/>
            <a:satOff val="0"/>
            <a:lumOff val="-1307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Valutare quanto siano realistici i diversi modelli nel simulare il passato recente. </a:t>
          </a:r>
        </a:p>
      </dsp:txBody>
      <dsp:txXfrm>
        <a:off x="837126" y="2238533"/>
        <a:ext cx="4963157" cy="639533"/>
      </dsp:txXfrm>
    </dsp:sp>
    <dsp:sp modelId="{18B106D0-BE41-494A-A935-D48F20CD33E6}">
      <dsp:nvSpPr>
        <dsp:cNvPr id="0" name=""/>
        <dsp:cNvSpPr/>
      </dsp:nvSpPr>
      <dsp:spPr>
        <a:xfrm>
          <a:off x="437417" y="2158591"/>
          <a:ext cx="799416" cy="799416"/>
        </a:xfrm>
        <a:prstGeom prst="ellipse">
          <a:avLst/>
        </a:prstGeom>
        <a:solidFill>
          <a:srgbClr val="00CCA8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C8BB0-EA8C-4943-8253-7E4137D3C458}">
      <dsp:nvSpPr>
        <dsp:cNvPr id="0" name=""/>
        <dsp:cNvSpPr/>
      </dsp:nvSpPr>
      <dsp:spPr>
        <a:xfrm>
          <a:off x="470467" y="3198000"/>
          <a:ext cx="5329816" cy="639533"/>
        </a:xfrm>
        <a:prstGeom prst="rect">
          <a:avLst/>
        </a:prstGeom>
        <a:solidFill>
          <a:schemeClr val="accent2">
            <a:hueOff val="-2873661"/>
            <a:satOff val="0"/>
            <a:lumOff val="-1961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Esaminare la prevedibilità del clima. </a:t>
          </a:r>
        </a:p>
      </dsp:txBody>
      <dsp:txXfrm>
        <a:off x="470467" y="3198000"/>
        <a:ext cx="5329816" cy="639533"/>
      </dsp:txXfrm>
    </dsp:sp>
    <dsp:sp modelId="{6AB78C75-8CC6-4C13-8BE9-F3975D6A6608}">
      <dsp:nvSpPr>
        <dsp:cNvPr id="0" name=""/>
        <dsp:cNvSpPr/>
      </dsp:nvSpPr>
      <dsp:spPr>
        <a:xfrm>
          <a:off x="70758" y="3118058"/>
          <a:ext cx="799416" cy="799416"/>
        </a:xfrm>
        <a:prstGeom prst="ellipse">
          <a:avLst/>
        </a:prstGeom>
        <a:solidFill>
          <a:srgbClr val="00C97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B561-9A60-4130-97F3-23F2C71ABC26}">
      <dsp:nvSpPr>
        <dsp:cNvPr id="0" name=""/>
        <dsp:cNvSpPr/>
      </dsp:nvSpPr>
      <dsp:spPr>
        <a:xfrm>
          <a:off x="1755" y="391105"/>
          <a:ext cx="1711256" cy="432000"/>
        </a:xfrm>
        <a:prstGeom prst="rect">
          <a:avLst/>
        </a:prstGeom>
        <a:solidFill>
          <a:srgbClr val="96CDAF"/>
        </a:solidFill>
        <a:ln w="25400" cap="flat" cmpd="sng" algn="ctr">
          <a:solidFill>
            <a:srgbClr val="60B48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RCP 2.6</a:t>
          </a:r>
          <a:endParaRPr lang="it-IT" sz="15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1755" y="391105"/>
        <a:ext cx="1711256" cy="432000"/>
      </dsp:txXfrm>
    </dsp:sp>
    <dsp:sp modelId="{339C6C65-61C3-4258-A1E8-0065C5429525}">
      <dsp:nvSpPr>
        <dsp:cNvPr id="0" name=""/>
        <dsp:cNvSpPr/>
      </dsp:nvSpPr>
      <dsp:spPr>
        <a:xfrm>
          <a:off x="1755" y="823105"/>
          <a:ext cx="1711256" cy="1729350"/>
        </a:xfrm>
        <a:prstGeom prst="rect">
          <a:avLst/>
        </a:prstGeom>
        <a:solidFill>
          <a:srgbClr val="96CDAF"/>
        </a:solidFill>
        <a:ln w="25400" cap="flat" cmpd="sng" algn="ctr">
          <a:solidFill>
            <a:srgbClr val="60B48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Conseguente protezione del clima;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2,6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 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1755" y="823105"/>
        <a:ext cx="1711256" cy="1729350"/>
      </dsp:txXfrm>
    </dsp:sp>
    <dsp:sp modelId="{E417BB72-0462-4C6C-B690-2F57E22F2ECF}">
      <dsp:nvSpPr>
        <dsp:cNvPr id="0" name=""/>
        <dsp:cNvSpPr/>
      </dsp:nvSpPr>
      <dsp:spPr>
        <a:xfrm>
          <a:off x="1952587" y="391105"/>
          <a:ext cx="1711256" cy="432000"/>
        </a:xfrm>
        <a:prstGeom prst="rect">
          <a:avLst/>
        </a:prstGeom>
        <a:solidFill>
          <a:srgbClr val="D4C0E2"/>
        </a:solidFill>
        <a:ln w="25400" cap="flat" cmpd="sng" algn="ctr">
          <a:solidFill>
            <a:srgbClr val="773BA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RCP4.5</a:t>
          </a:r>
          <a:endParaRPr lang="it-IT" sz="1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952587" y="391105"/>
        <a:ext cx="1711256" cy="432000"/>
      </dsp:txXfrm>
    </dsp:sp>
    <dsp:sp modelId="{50298F3B-C4C9-46DB-A85B-CC7331FC31CC}">
      <dsp:nvSpPr>
        <dsp:cNvPr id="0" name=""/>
        <dsp:cNvSpPr/>
      </dsp:nvSpPr>
      <dsp:spPr>
        <a:xfrm>
          <a:off x="1952587" y="823105"/>
          <a:ext cx="1711256" cy="1729350"/>
        </a:xfrm>
        <a:prstGeom prst="rect">
          <a:avLst/>
        </a:prstGeom>
        <a:solidFill>
          <a:srgbClr val="D4C0E2"/>
        </a:solidFill>
        <a:ln w="25400" cap="flat" cmpd="sng" algn="ctr">
          <a:solidFill>
            <a:srgbClr val="773BA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Limitata protezione del clima;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4,5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1952587" y="823105"/>
        <a:ext cx="1711256" cy="1729350"/>
      </dsp:txXfrm>
    </dsp:sp>
    <dsp:sp modelId="{8DE30ED2-C3D5-41C3-B728-A69E93EB08EA}">
      <dsp:nvSpPr>
        <dsp:cNvPr id="0" name=""/>
        <dsp:cNvSpPr/>
      </dsp:nvSpPr>
      <dsp:spPr>
        <a:xfrm>
          <a:off x="3903420" y="391105"/>
          <a:ext cx="1711256" cy="432000"/>
        </a:xfrm>
        <a:prstGeom prst="rect">
          <a:avLst/>
        </a:prstGeom>
        <a:solidFill>
          <a:srgbClr val="DE7979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RCP8.5 </a:t>
          </a:r>
          <a:endParaRPr lang="it-IT" sz="1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903420" y="391105"/>
        <a:ext cx="1711256" cy="432000"/>
      </dsp:txXfrm>
    </dsp:sp>
    <dsp:sp modelId="{CC0F5818-D4A9-4BFF-8786-0ECBC87E0E0D}">
      <dsp:nvSpPr>
        <dsp:cNvPr id="0" name=""/>
        <dsp:cNvSpPr/>
      </dsp:nvSpPr>
      <dsp:spPr>
        <a:xfrm>
          <a:off x="3903420" y="823105"/>
          <a:ext cx="1711256" cy="1729350"/>
        </a:xfrm>
        <a:prstGeom prst="rect">
          <a:avLst/>
        </a:prstGeom>
        <a:solidFill>
          <a:srgbClr val="DE7979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Nessuna protezione del clima;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8,5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</a:t>
          </a:r>
          <a:r>
            <a:rPr lang="it-IT" sz="1500" b="0" i="0" kern="1200" dirty="0">
              <a:latin typeface="Montserrat" panose="00000500000000000000" pitchFamily="2" charset="0"/>
            </a:rPr>
            <a:t> 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3903420" y="823105"/>
        <a:ext cx="1711256" cy="17293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4B85FA-9344-44FB-8939-EA0FEEF7A690}">
      <dsp:nvSpPr>
        <dsp:cNvPr id="0" name=""/>
        <dsp:cNvSpPr/>
      </dsp:nvSpPr>
      <dsp:spPr>
        <a:xfrm>
          <a:off x="2240561" y="550"/>
          <a:ext cx="2519135" cy="1511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1A6C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kern="120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rPr>
            <a:t>Historical</a:t>
          </a:r>
          <a:endParaRPr lang="it-IT" sz="17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tserrat" panose="00000500000000000000" pitchFamily="2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0" i="0" kern="1200" dirty="0">
              <a:solidFill>
                <a:schemeClr val="tx1"/>
              </a:solidFill>
              <a:latin typeface="Montserrat" panose="00000500000000000000" pitchFamily="2" charset="0"/>
            </a:rPr>
            <a:t>Simulazione del passato recente dal 1850 al 2014;</a:t>
          </a:r>
          <a:endParaRPr lang="it-IT" sz="1300" kern="1200" dirty="0">
            <a:solidFill>
              <a:schemeClr val="tx1"/>
            </a:solidFill>
            <a:latin typeface="Montserrat" panose="00000500000000000000" pitchFamily="2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0" i="0" kern="1200" dirty="0">
              <a:solidFill>
                <a:schemeClr val="tx1"/>
              </a:solidFill>
              <a:latin typeface="Montserrat" panose="00000500000000000000" pitchFamily="2" charset="0"/>
            </a:rPr>
            <a:t>Utilizzata per valutare le prestazioni del modello rispetto al clima attuale.</a:t>
          </a:r>
          <a:endParaRPr lang="it-IT" sz="1300" kern="1200" dirty="0">
            <a:solidFill>
              <a:schemeClr val="tx1"/>
            </a:solidFill>
            <a:latin typeface="Montserrat" panose="00000500000000000000" pitchFamily="2" charset="0"/>
          </a:endParaRPr>
        </a:p>
      </dsp:txBody>
      <dsp:txXfrm>
        <a:off x="2284831" y="44820"/>
        <a:ext cx="2430595" cy="14229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638E9-7B97-4F2A-ABAD-7BA3677C4336}">
      <dsp:nvSpPr>
        <dsp:cNvPr id="0" name=""/>
        <dsp:cNvSpPr/>
      </dsp:nvSpPr>
      <dsp:spPr>
        <a:xfrm rot="5400000">
          <a:off x="4111347" y="-1757910"/>
          <a:ext cx="453298" cy="4082820"/>
        </a:xfrm>
        <a:prstGeom prst="round2SameRect">
          <a:avLst/>
        </a:prstGeom>
        <a:solidFill>
          <a:srgbClr val="B2D3E8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SSP1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RCP1.9: forzamento radiativo di 1,9 W/m</a:t>
          </a:r>
          <a:r>
            <a:rPr lang="it-IT" sz="1200" b="0" i="0" kern="1200" baseline="30000" dirty="0">
              <a:solidFill>
                <a:schemeClr val="bg2"/>
              </a:solidFill>
            </a:rPr>
            <a:t>-2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78979"/>
        <a:ext cx="4060692" cy="409042"/>
      </dsp:txXfrm>
    </dsp:sp>
    <dsp:sp modelId="{52367D50-E829-45DE-A362-601D8770CF3C}">
      <dsp:nvSpPr>
        <dsp:cNvPr id="0" name=""/>
        <dsp:cNvSpPr/>
      </dsp:nvSpPr>
      <dsp:spPr>
        <a:xfrm>
          <a:off x="0" y="187"/>
          <a:ext cx="2296586" cy="566623"/>
        </a:xfrm>
        <a:prstGeom prst="roundRect">
          <a:avLst/>
        </a:prstGeom>
        <a:solidFill>
          <a:srgbClr val="21A6C5"/>
        </a:solidFill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SSP1-1.9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27847"/>
        <a:ext cx="2241266" cy="511303"/>
      </dsp:txXfrm>
    </dsp:sp>
    <dsp:sp modelId="{CC765DA9-46CC-497C-9F38-2BDBAFF339F6}">
      <dsp:nvSpPr>
        <dsp:cNvPr id="0" name=""/>
        <dsp:cNvSpPr/>
      </dsp:nvSpPr>
      <dsp:spPr>
        <a:xfrm rot="5400000">
          <a:off x="4111347" y="-1162956"/>
          <a:ext cx="453298" cy="4082820"/>
        </a:xfrm>
        <a:prstGeom prst="round2SameRect">
          <a:avLst/>
        </a:prstGeom>
        <a:solidFill>
          <a:srgbClr val="B2D3E8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SSP1 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RCP2.6: forzamento radiativo di 2,6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673933"/>
        <a:ext cx="4060692" cy="409042"/>
      </dsp:txXfrm>
    </dsp:sp>
    <dsp:sp modelId="{3A8CAAF5-D9D7-429A-9510-E6F308AAE489}">
      <dsp:nvSpPr>
        <dsp:cNvPr id="0" name=""/>
        <dsp:cNvSpPr/>
      </dsp:nvSpPr>
      <dsp:spPr>
        <a:xfrm>
          <a:off x="0" y="595142"/>
          <a:ext cx="2296586" cy="566623"/>
        </a:xfrm>
        <a:prstGeom prst="roundRect">
          <a:avLst/>
        </a:prstGeom>
        <a:solidFill>
          <a:srgbClr val="21A6C5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SSP1-2.6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622802"/>
        <a:ext cx="2241266" cy="511303"/>
      </dsp:txXfrm>
    </dsp:sp>
    <dsp:sp modelId="{9052D0B7-1C6E-43B8-A361-ADCBD350D8BD}">
      <dsp:nvSpPr>
        <dsp:cNvPr id="0" name=""/>
        <dsp:cNvSpPr/>
      </dsp:nvSpPr>
      <dsp:spPr>
        <a:xfrm rot="5400000">
          <a:off x="4111347" y="-568001"/>
          <a:ext cx="453298" cy="4082820"/>
        </a:xfrm>
        <a:prstGeom prst="round2SameRect">
          <a:avLst/>
        </a:prstGeom>
        <a:solidFill>
          <a:srgbClr val="E8D3BB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SSP3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RCP7.0: forzamento radiativo di 7,0 W/m</a:t>
          </a:r>
          <a:r>
            <a:rPr lang="it-IT" sz="1200" b="0" i="0" kern="1200" baseline="30000" dirty="0">
              <a:solidFill>
                <a:schemeClr val="bg2"/>
              </a:solidFill>
            </a:rPr>
            <a:t>-2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1268888"/>
        <a:ext cx="4060692" cy="409042"/>
      </dsp:txXfrm>
    </dsp:sp>
    <dsp:sp modelId="{C38AC6C9-9515-4C97-9D38-0254A4AE8965}">
      <dsp:nvSpPr>
        <dsp:cNvPr id="0" name=""/>
        <dsp:cNvSpPr/>
      </dsp:nvSpPr>
      <dsp:spPr>
        <a:xfrm>
          <a:off x="0" y="1190097"/>
          <a:ext cx="2296586" cy="566623"/>
        </a:xfrm>
        <a:prstGeom prst="roundRect">
          <a:avLst/>
        </a:prstGeom>
        <a:solidFill>
          <a:srgbClr val="FFBC66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SSP3-7.0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1217757"/>
        <a:ext cx="2241266" cy="511303"/>
      </dsp:txXfrm>
    </dsp:sp>
    <dsp:sp modelId="{218EEE67-05DC-4A9F-B5B1-BD3EC7859A9F}">
      <dsp:nvSpPr>
        <dsp:cNvPr id="0" name=""/>
        <dsp:cNvSpPr/>
      </dsp:nvSpPr>
      <dsp:spPr>
        <a:xfrm rot="5400000">
          <a:off x="4111347" y="26953"/>
          <a:ext cx="453298" cy="4082820"/>
        </a:xfrm>
        <a:prstGeom prst="round2SameRect">
          <a:avLst/>
        </a:prstGeom>
        <a:solidFill>
          <a:srgbClr val="AEE7D0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SSP2 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RCP4.5: forcing radiativo di 4,5 W/m</a:t>
          </a:r>
          <a:r>
            <a:rPr lang="it-IT" sz="1200" b="0" i="0" kern="1200" baseline="30000" dirty="0">
              <a:solidFill>
                <a:schemeClr val="bg2"/>
              </a:solidFill>
            </a:rPr>
            <a:t>-2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1863842"/>
        <a:ext cx="4060692" cy="409042"/>
      </dsp:txXfrm>
    </dsp:sp>
    <dsp:sp modelId="{275F8FB6-C92C-40EC-A944-DA09E034B89A}">
      <dsp:nvSpPr>
        <dsp:cNvPr id="0" name=""/>
        <dsp:cNvSpPr/>
      </dsp:nvSpPr>
      <dsp:spPr>
        <a:xfrm>
          <a:off x="0" y="1785051"/>
          <a:ext cx="2296586" cy="566623"/>
        </a:xfrm>
        <a:prstGeom prst="roundRect">
          <a:avLst/>
        </a:prstGeom>
        <a:solidFill>
          <a:srgbClr val="00C970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SSP2-4.5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1812711"/>
        <a:ext cx="2241266" cy="511303"/>
      </dsp:txXfrm>
    </dsp:sp>
    <dsp:sp modelId="{A0BF39CC-507A-4EF0-8822-2D53A29FED60}">
      <dsp:nvSpPr>
        <dsp:cNvPr id="0" name=""/>
        <dsp:cNvSpPr/>
      </dsp:nvSpPr>
      <dsp:spPr>
        <a:xfrm rot="5400000">
          <a:off x="4111347" y="621908"/>
          <a:ext cx="453298" cy="4082820"/>
        </a:xfrm>
        <a:prstGeom prst="round2SameRect">
          <a:avLst/>
        </a:prstGeom>
        <a:solidFill>
          <a:srgbClr val="D1B0E4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SSP4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RCP3.4: forzamento radiativo di 3,4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r>
            <a:rPr lang="it-IT" sz="1200" b="0" i="0" kern="1200" dirty="0">
              <a:solidFill>
                <a:schemeClr val="bg2"/>
              </a:solidFill>
            </a:rPr>
            <a:t>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2458797"/>
        <a:ext cx="4060692" cy="409042"/>
      </dsp:txXfrm>
    </dsp:sp>
    <dsp:sp modelId="{81E86BCC-B75B-4459-B1F6-CAA9BEB5E9A9}">
      <dsp:nvSpPr>
        <dsp:cNvPr id="0" name=""/>
        <dsp:cNvSpPr/>
      </dsp:nvSpPr>
      <dsp:spPr>
        <a:xfrm>
          <a:off x="0" y="2380006"/>
          <a:ext cx="2296586" cy="566623"/>
        </a:xfrm>
        <a:prstGeom prst="roundRect">
          <a:avLst/>
        </a:prstGeom>
        <a:solidFill>
          <a:srgbClr val="D185F4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SSP4-3.4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2407666"/>
        <a:ext cx="2241266" cy="511303"/>
      </dsp:txXfrm>
    </dsp:sp>
    <dsp:sp modelId="{34C6674D-7E09-4F57-8848-FE053CC859A0}">
      <dsp:nvSpPr>
        <dsp:cNvPr id="0" name=""/>
        <dsp:cNvSpPr/>
      </dsp:nvSpPr>
      <dsp:spPr>
        <a:xfrm rot="5400000">
          <a:off x="4111347" y="1216862"/>
          <a:ext cx="453298" cy="4082820"/>
        </a:xfrm>
        <a:prstGeom prst="round2SameRect">
          <a:avLst/>
        </a:prstGeom>
        <a:solidFill>
          <a:srgbClr val="D1B0E4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SSP4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RCP6.0 con un forcing radiativo di 6,0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r>
            <a:rPr lang="it-IT" sz="1200" b="0" i="0" kern="1200" dirty="0">
              <a:solidFill>
                <a:schemeClr val="bg2"/>
              </a:solidFill>
            </a:rPr>
            <a:t>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3053751"/>
        <a:ext cx="4060692" cy="409042"/>
      </dsp:txXfrm>
    </dsp:sp>
    <dsp:sp modelId="{334327CC-7027-4889-A9F5-824586804515}">
      <dsp:nvSpPr>
        <dsp:cNvPr id="0" name=""/>
        <dsp:cNvSpPr/>
      </dsp:nvSpPr>
      <dsp:spPr>
        <a:xfrm>
          <a:off x="0" y="2974961"/>
          <a:ext cx="2296586" cy="566623"/>
        </a:xfrm>
        <a:prstGeom prst="roundRect">
          <a:avLst/>
        </a:prstGeom>
        <a:solidFill>
          <a:srgbClr val="D185F4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SSP4-6.0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3002621"/>
        <a:ext cx="2241266" cy="511303"/>
      </dsp:txXfrm>
    </dsp:sp>
    <dsp:sp modelId="{15284475-3062-4117-B4AD-52749F743F40}">
      <dsp:nvSpPr>
        <dsp:cNvPr id="0" name=""/>
        <dsp:cNvSpPr/>
      </dsp:nvSpPr>
      <dsp:spPr>
        <a:xfrm rot="5400000">
          <a:off x="4111347" y="1811817"/>
          <a:ext cx="453298" cy="4082820"/>
        </a:xfrm>
        <a:prstGeom prst="round2SameRect">
          <a:avLst/>
        </a:prstGeom>
        <a:solidFill>
          <a:srgbClr val="E69E9A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SSP5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RCP3.4-over: forzamento radiativo di 3,4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r>
            <a:rPr lang="it-IT" sz="1200" b="0" i="0" kern="1200" dirty="0">
              <a:solidFill>
                <a:schemeClr val="bg2"/>
              </a:solidFill>
            </a:rPr>
            <a:t>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3648706"/>
        <a:ext cx="4060692" cy="409042"/>
      </dsp:txXfrm>
    </dsp:sp>
    <dsp:sp modelId="{1DBCA19C-77BF-49DB-84B6-3C93C4ABC231}">
      <dsp:nvSpPr>
        <dsp:cNvPr id="0" name=""/>
        <dsp:cNvSpPr/>
      </dsp:nvSpPr>
      <dsp:spPr>
        <a:xfrm>
          <a:off x="0" y="3569916"/>
          <a:ext cx="2296586" cy="566623"/>
        </a:xfrm>
        <a:prstGeom prst="roundRect">
          <a:avLst/>
        </a:prstGeom>
        <a:solidFill>
          <a:srgbClr val="FF837A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SSP5-3.4OS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3597576"/>
        <a:ext cx="2241266" cy="511303"/>
      </dsp:txXfrm>
    </dsp:sp>
    <dsp:sp modelId="{43D806A2-2143-4B33-9CB5-4DBAC312C9C2}">
      <dsp:nvSpPr>
        <dsp:cNvPr id="0" name=""/>
        <dsp:cNvSpPr/>
      </dsp:nvSpPr>
      <dsp:spPr>
        <a:xfrm rot="5400000">
          <a:off x="4111347" y="2406772"/>
          <a:ext cx="453298" cy="4082820"/>
        </a:xfrm>
        <a:prstGeom prst="round2SameRect">
          <a:avLst/>
        </a:prstGeom>
        <a:solidFill>
          <a:srgbClr val="E69E9A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SSP5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RCP8.5: forzamento radiativo di 8,5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4243661"/>
        <a:ext cx="4060692" cy="409042"/>
      </dsp:txXfrm>
    </dsp:sp>
    <dsp:sp modelId="{07FBA88B-B8A2-44FB-B6DE-84CB9113F6C1}">
      <dsp:nvSpPr>
        <dsp:cNvPr id="0" name=""/>
        <dsp:cNvSpPr/>
      </dsp:nvSpPr>
      <dsp:spPr>
        <a:xfrm>
          <a:off x="0" y="4164870"/>
          <a:ext cx="2296586" cy="566623"/>
        </a:xfrm>
        <a:prstGeom prst="roundRect">
          <a:avLst/>
        </a:prstGeom>
        <a:solidFill>
          <a:srgbClr val="FF837A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SSP5-8.5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4192530"/>
        <a:ext cx="2241266" cy="5113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EA955-E5FE-4A44-A063-8E85F51269FC}">
      <dsp:nvSpPr>
        <dsp:cNvPr id="0" name=""/>
        <dsp:cNvSpPr/>
      </dsp:nvSpPr>
      <dsp:spPr>
        <a:xfrm>
          <a:off x="54830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350E3B-79C2-421C-9CAF-15413475019C}">
      <dsp:nvSpPr>
        <dsp:cNvPr id="0" name=""/>
        <dsp:cNvSpPr/>
      </dsp:nvSpPr>
      <dsp:spPr>
        <a:xfrm>
          <a:off x="54830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E357A9-0DB3-4E63-8847-E8A7108F1077}">
      <dsp:nvSpPr>
        <dsp:cNvPr id="0" name=""/>
        <dsp:cNvSpPr/>
      </dsp:nvSpPr>
      <dsp:spPr>
        <a:xfrm>
          <a:off x="54830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Europei</a:t>
          </a:r>
          <a:endParaRPr lang="it-IT" sz="2100" kern="1200"/>
        </a:p>
      </dsp:txBody>
      <dsp:txXfrm>
        <a:off x="54830" y="0"/>
        <a:ext cx="1598701" cy="337875"/>
      </dsp:txXfrm>
    </dsp:sp>
    <dsp:sp modelId="{E24028E9-1012-4369-900B-292688CE5ED0}">
      <dsp:nvSpPr>
        <dsp:cNvPr id="0" name=""/>
        <dsp:cNvSpPr/>
      </dsp:nvSpPr>
      <dsp:spPr>
        <a:xfrm>
          <a:off x="54830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FE801-A65F-42CA-B11E-FC49AD1727F2}">
      <dsp:nvSpPr>
        <dsp:cNvPr id="0" name=""/>
        <dsp:cNvSpPr/>
      </dsp:nvSpPr>
      <dsp:spPr>
        <a:xfrm>
          <a:off x="166740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EC-Earth3-AerChem </a:t>
          </a:r>
          <a:endParaRPr lang="it-IT" sz="1000" kern="1200"/>
        </a:p>
      </dsp:txBody>
      <dsp:txXfrm>
        <a:off x="166740" y="604116"/>
        <a:ext cx="1486792" cy="273761"/>
      </dsp:txXfrm>
    </dsp:sp>
    <dsp:sp modelId="{202D87E0-1FB6-4FAE-8A5C-A2A5256DD925}">
      <dsp:nvSpPr>
        <dsp:cNvPr id="0" name=""/>
        <dsp:cNvSpPr/>
      </dsp:nvSpPr>
      <dsp:spPr>
        <a:xfrm>
          <a:off x="54830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BF5F1E-FAF5-4AB4-90E0-EA905F43D189}">
      <dsp:nvSpPr>
        <dsp:cNvPr id="0" name=""/>
        <dsp:cNvSpPr/>
      </dsp:nvSpPr>
      <dsp:spPr>
        <a:xfrm>
          <a:off x="166740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EC-Earth3-Veg </a:t>
          </a:r>
          <a:endParaRPr lang="it-IT" sz="1000" kern="1200"/>
        </a:p>
      </dsp:txBody>
      <dsp:txXfrm>
        <a:off x="166740" y="877877"/>
        <a:ext cx="1486792" cy="273761"/>
      </dsp:txXfrm>
    </dsp:sp>
    <dsp:sp modelId="{CE87B522-68D7-44EB-968C-C2FCDA283131}">
      <dsp:nvSpPr>
        <dsp:cNvPr id="0" name=""/>
        <dsp:cNvSpPr/>
      </dsp:nvSpPr>
      <dsp:spPr>
        <a:xfrm>
          <a:off x="54830" y="1229797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3008CA-312D-4A01-8B29-EBD10EA7AD5C}">
      <dsp:nvSpPr>
        <dsp:cNvPr id="0" name=""/>
        <dsp:cNvSpPr/>
      </dsp:nvSpPr>
      <dsp:spPr>
        <a:xfrm>
          <a:off x="166740" y="1151639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 </a:t>
          </a:r>
          <a:endParaRPr lang="it-IT" sz="1000" kern="1200"/>
        </a:p>
      </dsp:txBody>
      <dsp:txXfrm>
        <a:off x="166740" y="1151639"/>
        <a:ext cx="1486792" cy="273761"/>
      </dsp:txXfrm>
    </dsp:sp>
    <dsp:sp modelId="{3D25C366-724E-49A5-8BAB-F01724C8DB0A}">
      <dsp:nvSpPr>
        <dsp:cNvPr id="0" name=""/>
        <dsp:cNvSpPr/>
      </dsp:nvSpPr>
      <dsp:spPr>
        <a:xfrm>
          <a:off x="54830" y="1503559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325D5-84F5-40A4-B084-4BAB8E16D7C9}">
      <dsp:nvSpPr>
        <dsp:cNvPr id="0" name=""/>
        <dsp:cNvSpPr/>
      </dsp:nvSpPr>
      <dsp:spPr>
        <a:xfrm>
          <a:off x="166740" y="1425400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EC-Earth3-CC </a:t>
          </a:r>
          <a:endParaRPr lang="it-IT" sz="1000" kern="1200"/>
        </a:p>
      </dsp:txBody>
      <dsp:txXfrm>
        <a:off x="166740" y="1425400"/>
        <a:ext cx="1486792" cy="273761"/>
      </dsp:txXfrm>
    </dsp:sp>
    <dsp:sp modelId="{8F182F11-D08F-44F4-A31E-51D077DE0FEB}">
      <dsp:nvSpPr>
        <dsp:cNvPr id="0" name=""/>
        <dsp:cNvSpPr/>
      </dsp:nvSpPr>
      <dsp:spPr>
        <a:xfrm>
          <a:off x="54830" y="1777320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CDBE9B-375E-4EF0-A464-15CFA8843230}">
      <dsp:nvSpPr>
        <dsp:cNvPr id="0" name=""/>
        <dsp:cNvSpPr/>
      </dsp:nvSpPr>
      <dsp:spPr>
        <a:xfrm>
          <a:off x="166740" y="1699161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EC-Earth3-Veg-LR </a:t>
          </a:r>
          <a:endParaRPr lang="it-IT" sz="1000" kern="1200"/>
        </a:p>
      </dsp:txBody>
      <dsp:txXfrm>
        <a:off x="166740" y="1699161"/>
        <a:ext cx="1486792" cy="273761"/>
      </dsp:txXfrm>
    </dsp:sp>
    <dsp:sp modelId="{0CA3EEB1-E824-4B40-A3BA-203F97CFAD41}">
      <dsp:nvSpPr>
        <dsp:cNvPr id="0" name=""/>
        <dsp:cNvSpPr/>
      </dsp:nvSpPr>
      <dsp:spPr>
        <a:xfrm>
          <a:off x="1733467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163A1-9271-408A-A9A3-15225EF459CD}">
      <dsp:nvSpPr>
        <dsp:cNvPr id="0" name=""/>
        <dsp:cNvSpPr/>
      </dsp:nvSpPr>
      <dsp:spPr>
        <a:xfrm>
          <a:off x="1733467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81B5B-E131-448A-AFD3-C12D0A73921D}">
      <dsp:nvSpPr>
        <dsp:cNvPr id="0" name=""/>
        <dsp:cNvSpPr/>
      </dsp:nvSpPr>
      <dsp:spPr>
        <a:xfrm>
          <a:off x="1733467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i="0" kern="1200"/>
            <a:t>Francesi</a:t>
          </a:r>
          <a:endParaRPr lang="it-IT" sz="2100" kern="1200"/>
        </a:p>
      </dsp:txBody>
      <dsp:txXfrm>
        <a:off x="1733467" y="0"/>
        <a:ext cx="1598701" cy="337875"/>
      </dsp:txXfrm>
    </dsp:sp>
    <dsp:sp modelId="{CC936DBE-E23E-4564-86AD-BB7768F8A22B}">
      <dsp:nvSpPr>
        <dsp:cNvPr id="0" name=""/>
        <dsp:cNvSpPr/>
      </dsp:nvSpPr>
      <dsp:spPr>
        <a:xfrm>
          <a:off x="1733467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463AD-2A95-493F-85E4-950F19936662}">
      <dsp:nvSpPr>
        <dsp:cNvPr id="0" name=""/>
        <dsp:cNvSpPr/>
      </dsp:nvSpPr>
      <dsp:spPr>
        <a:xfrm>
          <a:off x="1845377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CNRM-CM6-1-HR </a:t>
          </a:r>
          <a:endParaRPr lang="it-IT" sz="1000" kern="1200"/>
        </a:p>
      </dsp:txBody>
      <dsp:txXfrm>
        <a:off x="1845377" y="604116"/>
        <a:ext cx="1486792" cy="273761"/>
      </dsp:txXfrm>
    </dsp:sp>
    <dsp:sp modelId="{2C64CDF8-912C-447A-96F1-8672FD16025F}">
      <dsp:nvSpPr>
        <dsp:cNvPr id="0" name=""/>
        <dsp:cNvSpPr/>
      </dsp:nvSpPr>
      <dsp:spPr>
        <a:xfrm>
          <a:off x="1733467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FFD152-D6FC-440B-B930-EF8FAF71B1C8}">
      <dsp:nvSpPr>
        <dsp:cNvPr id="0" name=""/>
        <dsp:cNvSpPr/>
      </dsp:nvSpPr>
      <dsp:spPr>
        <a:xfrm>
          <a:off x="1845377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CNRM-CM6-1 </a:t>
          </a:r>
          <a:endParaRPr lang="it-IT" sz="1000" kern="1200"/>
        </a:p>
      </dsp:txBody>
      <dsp:txXfrm>
        <a:off x="1845377" y="877877"/>
        <a:ext cx="1486792" cy="273761"/>
      </dsp:txXfrm>
    </dsp:sp>
    <dsp:sp modelId="{44862DE5-3E67-4395-929A-739A2DFE6FA2}">
      <dsp:nvSpPr>
        <dsp:cNvPr id="0" name=""/>
        <dsp:cNvSpPr/>
      </dsp:nvSpPr>
      <dsp:spPr>
        <a:xfrm>
          <a:off x="1733467" y="1229797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01404-6046-4B83-ABEF-6910CF22716D}">
      <dsp:nvSpPr>
        <dsp:cNvPr id="0" name=""/>
        <dsp:cNvSpPr/>
      </dsp:nvSpPr>
      <dsp:spPr>
        <a:xfrm>
          <a:off x="1845377" y="1151639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CNRM-ESM2-1 </a:t>
          </a:r>
          <a:endParaRPr lang="it-IT" sz="1000" kern="1200"/>
        </a:p>
      </dsp:txBody>
      <dsp:txXfrm>
        <a:off x="1845377" y="1151639"/>
        <a:ext cx="1486792" cy="273761"/>
      </dsp:txXfrm>
    </dsp:sp>
    <dsp:sp modelId="{98ECF6CB-6CE1-46E2-B61D-A39374D056FB}">
      <dsp:nvSpPr>
        <dsp:cNvPr id="0" name=""/>
        <dsp:cNvSpPr/>
      </dsp:nvSpPr>
      <dsp:spPr>
        <a:xfrm>
          <a:off x="3412105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6C50F-1925-4D77-8AE1-1827584766C0}">
      <dsp:nvSpPr>
        <dsp:cNvPr id="0" name=""/>
        <dsp:cNvSpPr/>
      </dsp:nvSpPr>
      <dsp:spPr>
        <a:xfrm>
          <a:off x="3412105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A247FC-8276-4BE8-8CB5-D8FD32FD0557}">
      <dsp:nvSpPr>
        <dsp:cNvPr id="0" name=""/>
        <dsp:cNvSpPr/>
      </dsp:nvSpPr>
      <dsp:spPr>
        <a:xfrm>
          <a:off x="3412105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Italiani</a:t>
          </a:r>
          <a:endParaRPr lang="it-IT" sz="2100" kern="1200"/>
        </a:p>
      </dsp:txBody>
      <dsp:txXfrm>
        <a:off x="3412105" y="0"/>
        <a:ext cx="1598701" cy="337875"/>
      </dsp:txXfrm>
    </dsp:sp>
    <dsp:sp modelId="{AF153B7D-F48B-45B8-BDC2-20C724E05394}">
      <dsp:nvSpPr>
        <dsp:cNvPr id="0" name=""/>
        <dsp:cNvSpPr/>
      </dsp:nvSpPr>
      <dsp:spPr>
        <a:xfrm>
          <a:off x="3412105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DFABC-B0DC-4F0A-97E6-FC710A55CCD2}">
      <dsp:nvSpPr>
        <dsp:cNvPr id="0" name=""/>
        <dsp:cNvSpPr/>
      </dsp:nvSpPr>
      <dsp:spPr>
        <a:xfrm>
          <a:off x="3524014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 dirty="0"/>
            <a:t>CMCC-CM2-SR5 </a:t>
          </a:r>
          <a:endParaRPr lang="it-IT" sz="1000" kern="1200" dirty="0"/>
        </a:p>
      </dsp:txBody>
      <dsp:txXfrm>
        <a:off x="3524014" y="604116"/>
        <a:ext cx="1486792" cy="273761"/>
      </dsp:txXfrm>
    </dsp:sp>
    <dsp:sp modelId="{9913B44B-0F38-4DE5-879B-DD34C38BB133}">
      <dsp:nvSpPr>
        <dsp:cNvPr id="0" name=""/>
        <dsp:cNvSpPr/>
      </dsp:nvSpPr>
      <dsp:spPr>
        <a:xfrm>
          <a:off x="5090742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27257-2A96-4262-ABCB-075F881A7EC2}">
      <dsp:nvSpPr>
        <dsp:cNvPr id="0" name=""/>
        <dsp:cNvSpPr/>
      </dsp:nvSpPr>
      <dsp:spPr>
        <a:xfrm>
          <a:off x="5090742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681150-32F4-4F3F-9C61-23F53A3C98D1}">
      <dsp:nvSpPr>
        <dsp:cNvPr id="0" name=""/>
        <dsp:cNvSpPr/>
      </dsp:nvSpPr>
      <dsp:spPr>
        <a:xfrm>
          <a:off x="5090742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Tedeschi</a:t>
          </a:r>
          <a:endParaRPr lang="it-IT" sz="2100" kern="1200"/>
        </a:p>
      </dsp:txBody>
      <dsp:txXfrm>
        <a:off x="5090742" y="0"/>
        <a:ext cx="1598701" cy="337875"/>
      </dsp:txXfrm>
    </dsp:sp>
    <dsp:sp modelId="{A4F1106D-4F3F-4819-AC55-CFB9F52173B0}">
      <dsp:nvSpPr>
        <dsp:cNvPr id="0" name=""/>
        <dsp:cNvSpPr/>
      </dsp:nvSpPr>
      <dsp:spPr>
        <a:xfrm>
          <a:off x="5090742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EAEE9-E5D5-47E8-A177-1FEBEE08980C}">
      <dsp:nvSpPr>
        <dsp:cNvPr id="0" name=""/>
        <dsp:cNvSpPr/>
      </dsp:nvSpPr>
      <dsp:spPr>
        <a:xfrm>
          <a:off x="5202651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AWI-CM-1-1-MR </a:t>
          </a:r>
          <a:endParaRPr lang="it-IT" sz="1000" kern="1200"/>
        </a:p>
      </dsp:txBody>
      <dsp:txXfrm>
        <a:off x="5202651" y="604116"/>
        <a:ext cx="1486792" cy="273761"/>
      </dsp:txXfrm>
    </dsp:sp>
    <dsp:sp modelId="{BE66DCCA-49DB-4675-839E-F4F018660F21}">
      <dsp:nvSpPr>
        <dsp:cNvPr id="0" name=""/>
        <dsp:cNvSpPr/>
      </dsp:nvSpPr>
      <dsp:spPr>
        <a:xfrm>
          <a:off x="6769379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C1E1B-6D54-45D9-BEDD-CB587D976315}">
      <dsp:nvSpPr>
        <dsp:cNvPr id="0" name=""/>
        <dsp:cNvSpPr/>
      </dsp:nvSpPr>
      <dsp:spPr>
        <a:xfrm>
          <a:off x="6769379" y="408511"/>
          <a:ext cx="117446" cy="117446"/>
        </a:xfrm>
        <a:prstGeom prst="rect">
          <a:avLst/>
        </a:prstGeom>
        <a:solidFill>
          <a:srgbClr val="052E3A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43D184-F54C-49D7-98E0-5BF37BCF463A}">
      <dsp:nvSpPr>
        <dsp:cNvPr id="0" name=""/>
        <dsp:cNvSpPr/>
      </dsp:nvSpPr>
      <dsp:spPr>
        <a:xfrm>
          <a:off x="6769379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i="0" kern="1200"/>
            <a:t>Norvegesi</a:t>
          </a:r>
          <a:endParaRPr lang="it-IT" sz="2100" kern="1200"/>
        </a:p>
      </dsp:txBody>
      <dsp:txXfrm>
        <a:off x="6769379" y="0"/>
        <a:ext cx="1598701" cy="337875"/>
      </dsp:txXfrm>
    </dsp:sp>
    <dsp:sp modelId="{18E4ACC9-9051-4E8A-A74A-4CD41A4880B6}">
      <dsp:nvSpPr>
        <dsp:cNvPr id="0" name=""/>
        <dsp:cNvSpPr/>
      </dsp:nvSpPr>
      <dsp:spPr>
        <a:xfrm>
          <a:off x="6769379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2EC38-1971-461D-AD2C-F0B30BC22FF6}">
      <dsp:nvSpPr>
        <dsp:cNvPr id="0" name=""/>
        <dsp:cNvSpPr/>
      </dsp:nvSpPr>
      <dsp:spPr>
        <a:xfrm>
          <a:off x="6881288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NorESM2-MM </a:t>
          </a:r>
          <a:endParaRPr lang="it-IT" sz="1000" kern="1200"/>
        </a:p>
      </dsp:txBody>
      <dsp:txXfrm>
        <a:off x="6881288" y="604116"/>
        <a:ext cx="1486792" cy="273761"/>
      </dsp:txXfrm>
    </dsp:sp>
    <dsp:sp modelId="{49EAD751-9B21-49B7-9374-DE0AA3C978D9}">
      <dsp:nvSpPr>
        <dsp:cNvPr id="0" name=""/>
        <dsp:cNvSpPr/>
      </dsp:nvSpPr>
      <dsp:spPr>
        <a:xfrm>
          <a:off x="8448016" y="337875"/>
          <a:ext cx="1598701" cy="188082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D81C9-7253-4FE6-BCFC-F2688A467D35}">
      <dsp:nvSpPr>
        <dsp:cNvPr id="0" name=""/>
        <dsp:cNvSpPr/>
      </dsp:nvSpPr>
      <dsp:spPr>
        <a:xfrm>
          <a:off x="8448016" y="408511"/>
          <a:ext cx="117446" cy="117446"/>
        </a:xfrm>
        <a:prstGeom prst="rect">
          <a:avLst/>
        </a:prstGeom>
        <a:solidFill>
          <a:srgbClr val="052E3A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FE8D1-5744-41D0-81AA-EE9A65BE5E8C}">
      <dsp:nvSpPr>
        <dsp:cNvPr id="0" name=""/>
        <dsp:cNvSpPr/>
      </dsp:nvSpPr>
      <dsp:spPr>
        <a:xfrm>
          <a:off x="8448016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Inglesi</a:t>
          </a:r>
          <a:endParaRPr lang="it-IT" sz="2100" kern="1200"/>
        </a:p>
      </dsp:txBody>
      <dsp:txXfrm>
        <a:off x="8448016" y="0"/>
        <a:ext cx="1598701" cy="337875"/>
      </dsp:txXfrm>
    </dsp:sp>
    <dsp:sp modelId="{A47F5E3D-3CE5-4F77-9F69-E50285B8CA87}">
      <dsp:nvSpPr>
        <dsp:cNvPr id="0" name=""/>
        <dsp:cNvSpPr/>
      </dsp:nvSpPr>
      <dsp:spPr>
        <a:xfrm>
          <a:off x="8448016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5BA4D-5E6C-4348-BC85-3384B6AB2889}">
      <dsp:nvSpPr>
        <dsp:cNvPr id="0" name=""/>
        <dsp:cNvSpPr/>
      </dsp:nvSpPr>
      <dsp:spPr>
        <a:xfrm>
          <a:off x="8559925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HadGEM3-GC31-LL </a:t>
          </a:r>
          <a:endParaRPr lang="it-IT" sz="1000" kern="1200"/>
        </a:p>
      </dsp:txBody>
      <dsp:txXfrm>
        <a:off x="8559925" y="604116"/>
        <a:ext cx="1486792" cy="273761"/>
      </dsp:txXfrm>
    </dsp:sp>
    <dsp:sp modelId="{1E035980-05CB-45A4-A51B-370BB11C06FD}">
      <dsp:nvSpPr>
        <dsp:cNvPr id="0" name=""/>
        <dsp:cNvSpPr/>
      </dsp:nvSpPr>
      <dsp:spPr>
        <a:xfrm>
          <a:off x="8448016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15695-02E3-4AED-99F5-8C8C32E069A5}">
      <dsp:nvSpPr>
        <dsp:cNvPr id="0" name=""/>
        <dsp:cNvSpPr/>
      </dsp:nvSpPr>
      <dsp:spPr>
        <a:xfrm>
          <a:off x="8559925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HadGEM3-GC31-MM </a:t>
          </a:r>
          <a:endParaRPr lang="it-IT" sz="1000" kern="1200"/>
        </a:p>
      </dsp:txBody>
      <dsp:txXfrm>
        <a:off x="8559925" y="877877"/>
        <a:ext cx="1486792" cy="27376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21288-49D5-46C4-BF14-ED38EB58E8D9}">
      <dsp:nvSpPr>
        <dsp:cNvPr id="0" name=""/>
        <dsp:cNvSpPr/>
      </dsp:nvSpPr>
      <dsp:spPr>
        <a:xfrm>
          <a:off x="0" y="1719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2311D-453E-4319-82B8-2B74F47D2EB3}">
      <dsp:nvSpPr>
        <dsp:cNvPr id="0" name=""/>
        <dsp:cNvSpPr/>
      </dsp:nvSpPr>
      <dsp:spPr>
        <a:xfrm>
          <a:off x="0" y="1719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variable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models]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selezionaParametri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(esperimento, variabile,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startYear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endYear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719"/>
        <a:ext cx="11152260" cy="586393"/>
      </dsp:txXfrm>
    </dsp:sp>
    <dsp:sp modelId="{8AADF160-BF07-4681-9E43-DF19A1E07780}">
      <dsp:nvSpPr>
        <dsp:cNvPr id="0" name=""/>
        <dsp:cNvSpPr/>
      </dsp:nvSpPr>
      <dsp:spPr>
        <a:xfrm>
          <a:off x="0" y="588112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25976-F359-44DB-974A-C75597AAD711}">
      <dsp:nvSpPr>
        <dsp:cNvPr id="0" name=""/>
        <dsp:cNvSpPr/>
      </dsp:nvSpPr>
      <dsp:spPr>
        <a:xfrm>
          <a:off x="0" y="588112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[model]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selezionaModello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models,modello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588112"/>
        <a:ext cx="11152260" cy="586393"/>
      </dsp:txXfrm>
    </dsp:sp>
    <dsp:sp modelId="{CF262F79-375F-49BB-88B9-8657780745DD}">
      <dsp:nvSpPr>
        <dsp:cNvPr id="0" name=""/>
        <dsp:cNvSpPr/>
      </dsp:nvSpPr>
      <dsp:spPr>
        <a:xfrm>
          <a:off x="0" y="1174505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53EA7-8F17-42C6-A8FB-F1C5280A08A9}">
      <dsp:nvSpPr>
        <dsp:cNvPr id="0" name=""/>
        <dsp:cNvSpPr/>
      </dsp:nvSpPr>
      <dsp:spPr>
        <a:xfrm>
          <a:off x="0" y="1174505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F] = 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costruisciRichiesta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experiment,variable,model,years_string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174505"/>
        <a:ext cx="11152260" cy="586393"/>
      </dsp:txXfrm>
    </dsp:sp>
    <dsp:sp modelId="{5E986E51-6039-4A6F-9A46-3B9D33563537}">
      <dsp:nvSpPr>
        <dsp:cNvPr id="0" name=""/>
        <dsp:cNvSpPr/>
      </dsp:nvSpPr>
      <dsp:spPr>
        <a:xfrm>
          <a:off x="0" y="1760899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6B116A-44D7-4599-93F5-4DB4558A5529}">
      <dsp:nvSpPr>
        <dsp:cNvPr id="0" name=""/>
        <dsp:cNvSpPr/>
      </dsp:nvSpPr>
      <dsp:spPr>
        <a:xfrm>
          <a:off x="0" y="1760899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[time,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lat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lon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snw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leggiDati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760899"/>
        <a:ext cx="11152260" cy="586393"/>
      </dsp:txXfrm>
    </dsp:sp>
    <dsp:sp modelId="{BD641C69-2635-4DFF-A448-79B8B0B6745F}">
      <dsp:nvSpPr>
        <dsp:cNvPr id="0" name=""/>
        <dsp:cNvSpPr/>
      </dsp:nvSpPr>
      <dsp:spPr>
        <a:xfrm>
          <a:off x="0" y="2347292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C93711-E893-416D-84A9-E6FCE349B80A}">
      <dsp:nvSpPr>
        <dsp:cNvPr id="0" name=""/>
        <dsp:cNvSpPr/>
      </dsp:nvSpPr>
      <dsp:spPr>
        <a:xfrm>
          <a:off x="0" y="2347292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plotDati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snow_basilicata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variable, time, 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years_string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2347292"/>
        <a:ext cx="11152260" cy="586393"/>
      </dsp:txXfrm>
    </dsp:sp>
    <dsp:sp modelId="{13C68B05-FB01-4112-ABA1-825DFC0055B0}">
      <dsp:nvSpPr>
        <dsp:cNvPr id="0" name=""/>
        <dsp:cNvSpPr/>
      </dsp:nvSpPr>
      <dsp:spPr>
        <a:xfrm>
          <a:off x="0" y="2933685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B397A6-69F4-4BFA-B9FD-B8DA8167C599}">
      <dsp:nvSpPr>
        <dsp:cNvPr id="0" name=""/>
        <dsp:cNvSpPr/>
      </dsp:nvSpPr>
      <dsp:spPr>
        <a:xfrm>
          <a:off x="0" y="2933685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/>
        </a:p>
      </dsp:txBody>
      <dsp:txXfrm>
        <a:off x="0" y="2933685"/>
        <a:ext cx="11152260" cy="586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D8C01-A740-4501-BC01-7FB8451F91D1}" type="datetimeFigureOut">
              <a:rPr lang="it-IT" smtClean="0"/>
              <a:t>14/02/2024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3209B-4CB9-4CF1-88C3-DA79925153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0555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Gas_serra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it.wikipedia.org/wiki/Terra" TargetMode="External"/><Relationship Id="rId5" Type="http://schemas.openxmlformats.org/officeDocument/2006/relationships/hyperlink" Target="https://it.wikipedia.org/wiki/Bilancio_(fenomeni_di_trasporto)" TargetMode="External"/><Relationship Id="rId4" Type="http://schemas.openxmlformats.org/officeDocument/2006/relationships/hyperlink" Target="https://it.wikipedia.org/wiki/Atmosfera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5123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due percorsi sono rappresentati dalle tre cifre che compongono il nome dell'esperimento. </a:t>
            </a:r>
          </a:p>
          <a:p>
            <a:pPr marL="342900" indent="-342900">
              <a:buAutoNum type="arabicParenR"/>
            </a:pPr>
            <a:endParaRPr lang="it-IT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it-I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Gli esperimenti SSP del CMIP6 sono costituiti quindi da una combinazione di percorsi socioeconomici condivisi (SSP) e da percorsi di concentrazione rappresentativi (RCP).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6879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1)Di seguito possiamo vedere la lista di SSP implementati nella nostra applicazione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3745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X = ascisse</a:t>
            </a:r>
          </a:p>
          <a:p>
            <a:r>
              <a:rPr lang="it-IT" dirty="0"/>
              <a:t>Y </a:t>
            </a:r>
            <a:r>
              <a:rPr lang="it-IT"/>
              <a:t>= ordinate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7550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9645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-Infine l’app mostra il grafico delle precipitazioni della </a:t>
            </a:r>
            <a:r>
              <a:rPr lang="it-IT" dirty="0" err="1"/>
              <a:t>basilicata</a:t>
            </a:r>
            <a:r>
              <a:rPr lang="it-IT" dirty="0"/>
              <a:t> in funzione di…</a:t>
            </a:r>
          </a:p>
          <a:p>
            <a:r>
              <a:rPr lang="it-IT" dirty="0"/>
              <a:t>-che emulano i processi fisici terrestri</a:t>
            </a:r>
          </a:p>
          <a:p>
            <a:r>
              <a:rPr lang="it-IT" dirty="0"/>
              <a:t>-e sui cambiamenti del sistema climatico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5350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2)Migliorare la comprensione dell’impatto sui cambiamenti climatici a causa delle implicazioni sociali e ambientali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2143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2) 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un gran numero di esperimenti, modelli e periodi di tempo.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0164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 garantisce un elevato standard di affidabilità dei dati.</a:t>
            </a:r>
          </a:p>
          <a:p>
            <a:pPr marL="0" indent="0"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Per il cds sono state individuate… nell’ambito di una serie di percorsi socio economici</a:t>
            </a:r>
          </a:p>
          <a:p>
            <a:pPr marL="228600" indent="-2286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Spessore della neve in metri</a:t>
            </a:r>
          </a:p>
          <a:p>
            <a:pPr marL="228600" indent="-2286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Massa di acqua che precipita per unità di superficie sottoforma di neve </a:t>
            </a:r>
          </a:p>
          <a:p>
            <a:pPr marL="228600" indent="-2286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Quantità di neve al suolo per unità di superficie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3160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 portano a diverse sfide per la mitigazione e l'adattamento ai cambiamenti climatici</a:t>
            </a:r>
          </a:p>
          <a:p>
            <a:pPr marL="0" indent="0"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consentendo di valutare gli impatti dei cambiamenti climatici in diversi contesti di sviluppo economico e sociale.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4) designati da SSP1 a SSP5, 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ognuno dei quali rappresenta un diverso percorso di sviluppo socio-economico futuro</a:t>
            </a:r>
          </a:p>
          <a:p>
            <a:pPr marL="342900" indent="-342900">
              <a:buAutoNum type="arabicParenR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5857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 scenari sono stati sviluppati per essere utilizzati dai modelli climatici globali al fine di generare proiezioni climatiche coerenti con le diverse condizioni socio-economiche previste.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 gli SSP si riesce a simulare un’ampia gamma di possibili scenari futuri e a comprendere gli impatti dei cambiamenti climatici in contesti diversi.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7195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it-IT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vvero delle rappresentazioni plausibili del futuro sviluppo delle concentrazioni dei gas a effetto serra.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 corrisponde a sua volta a un determinato andamento delle emissioni umane.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 forzante radiativo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misura l'influenza dei gas a effetto serr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 tooltip="Gas serra"/>
              </a:rPr>
              <a:t>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nell'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tooltip="Atmosfera"/>
              </a:rPr>
              <a:t>atmosfera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nell'alterazione del 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 tooltip="Bilancio (fenomeni di trasporto)"/>
              </a:rPr>
              <a:t>bilancio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tra energia entrante ed energia uscente nel sistema 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 tooltip="Terra"/>
              </a:rPr>
              <a:t>Terra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tooltip="Atmosfera"/>
              </a:rPr>
              <a:t>atmosfera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che dipendono dalle decisioni prese sul piano politico a livello internazionale, dall’evoluzione della popolazione e dal progresso tecnologico.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Rcp</a:t>
            </a:r>
            <a:r>
              <a:rPr lang="it-I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2.6 = vengono presi provvedimenti in favore della protezione del clima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Rcp</a:t>
            </a:r>
            <a:r>
              <a:rPr lang="it-I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4.5 = le concentrazioni di gas a effetto serra aumentano nei prossimi 50 anni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Rcp</a:t>
            </a:r>
            <a:r>
              <a:rPr lang="it-IT" dirty="0"/>
              <a:t> 8.5 = 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 viene preso alcun provvedimento in favore della protezione del clima e le emissioni di gas a effetto serra aumentano in modo continuo. 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330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525133" y="1558451"/>
            <a:ext cx="5898800" cy="32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524567" y="4765651"/>
            <a:ext cx="5898800" cy="5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0675" y="-271899"/>
            <a:ext cx="2876304" cy="740096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-21161" y="1623191"/>
            <a:ext cx="1366324" cy="3661603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-17325" y="2205069"/>
            <a:ext cx="409317" cy="2277376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-18946" y="940966"/>
            <a:ext cx="1924755" cy="5457876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-4025" y="1258463"/>
            <a:ext cx="545472" cy="446148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-40600" y="92403"/>
            <a:ext cx="2415151" cy="4860056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705483" y="1898572"/>
            <a:ext cx="556811" cy="780865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250467" y="4186442"/>
            <a:ext cx="529615" cy="799623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-17325" y="5283443"/>
            <a:ext cx="2009671" cy="1492248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-29176" y="3723582"/>
            <a:ext cx="394568" cy="1039705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1002433" y="3206497"/>
            <a:ext cx="226271" cy="1212776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>
            <a:off x="-4025" y="1691057"/>
            <a:ext cx="687084" cy="1511175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>
            <a:off x="704459" y="3342397"/>
            <a:ext cx="1021631" cy="2286584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>
            <a:off x="601384" y="745300"/>
            <a:ext cx="1305109" cy="1615955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>
            <a:off x="959767" y="-590131"/>
            <a:ext cx="2415151" cy="4860056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 rot="947843">
            <a:off x="1697756" y="4820197"/>
            <a:ext cx="1021632" cy="228658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>
            <a:off x="10749300" y="-450233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>
            <a:off x="10253733" y="5882850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>
            <a:off x="10833714" y="-333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 rot="-929579">
            <a:off x="11247318" y="61251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2"/>
          <p:cNvSpPr/>
          <p:nvPr/>
        </p:nvSpPr>
        <p:spPr>
          <a:xfrm>
            <a:off x="11605867" y="-790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" name="Google Shape;32;p2"/>
          <p:cNvGrpSpPr/>
          <p:nvPr/>
        </p:nvGrpSpPr>
        <p:grpSpPr>
          <a:xfrm>
            <a:off x="-4805616" y="-1375267"/>
            <a:ext cx="9593200" cy="95932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95469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8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998800" y="611867"/>
            <a:ext cx="819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3042343" y="1561200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707732" y="22814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2254133" y="2801867"/>
            <a:ext cx="31456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3" name="Google Shape;333;p13">
            <a:hlinkClick r:id="rId3" action="ppaction://hlinksldjump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3042344" y="3974784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707732" y="4710667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2254133" y="5227929"/>
            <a:ext cx="31456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6" name="Google Shape;336;p13">
            <a:hlinkClick r:id="rId4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7496377" y="1565667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4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6161768" y="22814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6708167" y="2810861"/>
            <a:ext cx="31456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7496377" y="3974784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6245868" y="46978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6708167" y="5221764"/>
            <a:ext cx="31456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10749300" y="-450233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13"/>
          <p:cNvSpPr/>
          <p:nvPr/>
        </p:nvSpPr>
        <p:spPr>
          <a:xfrm>
            <a:off x="10253733" y="5882850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13"/>
          <p:cNvSpPr/>
          <p:nvPr/>
        </p:nvSpPr>
        <p:spPr>
          <a:xfrm>
            <a:off x="10833714" y="-333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13"/>
          <p:cNvSpPr/>
          <p:nvPr/>
        </p:nvSpPr>
        <p:spPr>
          <a:xfrm rot="-929579">
            <a:off x="11247318" y="61251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13"/>
          <p:cNvSpPr/>
          <p:nvPr/>
        </p:nvSpPr>
        <p:spPr>
          <a:xfrm>
            <a:off x="11605867" y="-790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13"/>
          <p:cNvSpPr/>
          <p:nvPr/>
        </p:nvSpPr>
        <p:spPr>
          <a:xfrm rot="10800000">
            <a:off x="426911" y="4629128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13"/>
          <p:cNvSpPr/>
          <p:nvPr/>
        </p:nvSpPr>
        <p:spPr>
          <a:xfrm rot="10800000">
            <a:off x="909853" y="154952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49911" y="3648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13"/>
          <p:cNvSpPr/>
          <p:nvPr/>
        </p:nvSpPr>
        <p:spPr>
          <a:xfrm rot="9870421">
            <a:off x="119891" y="-131673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66333" y="5556783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815200" y="1709318"/>
            <a:ext cx="3656165" cy="3656165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10334967" y="1709318"/>
            <a:ext cx="3656165" cy="3656165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11507567" y="28126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13"/>
          <p:cNvSpPr/>
          <p:nvPr/>
        </p:nvSpPr>
        <p:spPr>
          <a:xfrm flipH="1">
            <a:off x="105151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13"/>
          <p:cNvSpPr/>
          <p:nvPr/>
        </p:nvSpPr>
        <p:spPr>
          <a:xfrm flipH="1">
            <a:off x="10989309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13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6" name="Google Shape;366;p13"/>
          <p:cNvSpPr/>
          <p:nvPr/>
        </p:nvSpPr>
        <p:spPr>
          <a:xfrm flipH="1">
            <a:off x="536200" y="16551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13"/>
          <p:cNvSpPr/>
          <p:nvPr/>
        </p:nvSpPr>
        <p:spPr>
          <a:xfrm flipH="1">
            <a:off x="11894315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8" name="Google Shape;368;p13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9" name="Google Shape;369;p13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0" name="Google Shape;370;p13"/>
          <p:cNvSpPr/>
          <p:nvPr/>
        </p:nvSpPr>
        <p:spPr>
          <a:xfrm flipH="1">
            <a:off x="11832533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1" name="Google Shape;371;p13"/>
          <p:cNvSpPr/>
          <p:nvPr/>
        </p:nvSpPr>
        <p:spPr>
          <a:xfrm flipH="1">
            <a:off x="8577762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2" name="Google Shape;372;p13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13"/>
          <p:cNvSpPr/>
          <p:nvPr/>
        </p:nvSpPr>
        <p:spPr>
          <a:xfrm flipH="1">
            <a:off x="10989295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0024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5"/>
          <p:cNvSpPr txBox="1">
            <a:spLocks noGrp="1"/>
          </p:cNvSpPr>
          <p:nvPr>
            <p:ph type="title"/>
          </p:nvPr>
        </p:nvSpPr>
        <p:spPr>
          <a:xfrm>
            <a:off x="5530233" y="3372167"/>
            <a:ext cx="6308400" cy="7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02" name="Google Shape;402;p15"/>
          <p:cNvSpPr txBox="1">
            <a:spLocks noGrp="1"/>
          </p:cNvSpPr>
          <p:nvPr>
            <p:ph type="subTitle" idx="1"/>
          </p:nvPr>
        </p:nvSpPr>
        <p:spPr>
          <a:xfrm>
            <a:off x="6575833" y="4155767"/>
            <a:ext cx="4175600" cy="92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03" name="Google Shape;403;p15"/>
          <p:cNvSpPr txBox="1">
            <a:spLocks noGrp="1"/>
          </p:cNvSpPr>
          <p:nvPr>
            <p:ph type="title" idx="2" hasCustomPrompt="1"/>
          </p:nvPr>
        </p:nvSpPr>
        <p:spPr>
          <a:xfrm>
            <a:off x="7437233" y="1775017"/>
            <a:ext cx="24528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4" name="Google Shape;404;p15"/>
          <p:cNvSpPr/>
          <p:nvPr/>
        </p:nvSpPr>
        <p:spPr>
          <a:xfrm rot="10261217" flipH="1">
            <a:off x="10171714" y="-370777"/>
            <a:ext cx="1112372" cy="1323268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15"/>
          <p:cNvSpPr/>
          <p:nvPr/>
        </p:nvSpPr>
        <p:spPr>
          <a:xfrm rot="10605255" flipH="1">
            <a:off x="10282897" y="5278189"/>
            <a:ext cx="1050571" cy="1692497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15"/>
          <p:cNvSpPr/>
          <p:nvPr/>
        </p:nvSpPr>
        <p:spPr>
          <a:xfrm flipH="1">
            <a:off x="11285930" y="-3116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15"/>
          <p:cNvSpPr/>
          <p:nvPr/>
        </p:nvSpPr>
        <p:spPr>
          <a:xfrm flipH="1">
            <a:off x="11549607" y="481928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15"/>
          <p:cNvSpPr/>
          <p:nvPr/>
        </p:nvSpPr>
        <p:spPr>
          <a:xfrm flipH="1">
            <a:off x="11324686" y="594846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15"/>
          <p:cNvSpPr/>
          <p:nvPr/>
        </p:nvSpPr>
        <p:spPr>
          <a:xfrm flipH="1">
            <a:off x="11140219" y="-31533"/>
            <a:ext cx="1144695" cy="6023932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15"/>
          <p:cNvSpPr/>
          <p:nvPr/>
        </p:nvSpPr>
        <p:spPr>
          <a:xfrm flipH="1">
            <a:off x="11585398" y="281197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15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15"/>
          <p:cNvSpPr/>
          <p:nvPr/>
        </p:nvSpPr>
        <p:spPr>
          <a:xfrm flipH="1">
            <a:off x="11759679" y="37990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15"/>
          <p:cNvSpPr/>
          <p:nvPr/>
        </p:nvSpPr>
        <p:spPr>
          <a:xfrm flipH="1">
            <a:off x="11067126" y="16760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15"/>
          <p:cNvSpPr/>
          <p:nvPr/>
        </p:nvSpPr>
        <p:spPr>
          <a:xfrm flipH="1">
            <a:off x="1320203" y="550595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15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15"/>
          <p:cNvSpPr/>
          <p:nvPr/>
        </p:nvSpPr>
        <p:spPr>
          <a:xfrm flipH="1">
            <a:off x="536200" y="15454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15"/>
          <p:cNvSpPr/>
          <p:nvPr/>
        </p:nvSpPr>
        <p:spPr>
          <a:xfrm flipH="1">
            <a:off x="583681" y="62367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15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15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15"/>
          <p:cNvSpPr/>
          <p:nvPr/>
        </p:nvSpPr>
        <p:spPr>
          <a:xfrm flipH="1">
            <a:off x="3575565" y="79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15"/>
          <p:cNvSpPr/>
          <p:nvPr/>
        </p:nvSpPr>
        <p:spPr>
          <a:xfrm flipH="1">
            <a:off x="7754828" y="63211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2" name="Google Shape;422;p15"/>
          <p:cNvGrpSpPr/>
          <p:nvPr/>
        </p:nvGrpSpPr>
        <p:grpSpPr>
          <a:xfrm>
            <a:off x="-1948863" y="520370"/>
            <a:ext cx="5817260" cy="5817260"/>
            <a:chOff x="-3791416" y="-1218645"/>
            <a:chExt cx="7569300" cy="7569300"/>
          </a:xfrm>
        </p:grpSpPr>
        <p:sp>
          <p:nvSpPr>
            <p:cNvPr id="423" name="Google Shape;423;p15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53748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8"/>
          <p:cNvSpPr txBox="1">
            <a:spLocks noGrp="1"/>
          </p:cNvSpPr>
          <p:nvPr>
            <p:ph type="title"/>
          </p:nvPr>
        </p:nvSpPr>
        <p:spPr>
          <a:xfrm>
            <a:off x="986833" y="609600"/>
            <a:ext cx="102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20" name="Google Shape;520;p18"/>
          <p:cNvSpPr/>
          <p:nvPr/>
        </p:nvSpPr>
        <p:spPr>
          <a:xfrm rot="-6329527">
            <a:off x="10942552" y="-3803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1" name="Google Shape;521;p18"/>
          <p:cNvSpPr/>
          <p:nvPr/>
        </p:nvSpPr>
        <p:spPr>
          <a:xfrm rot="-9560678">
            <a:off x="-413771" y="-219980"/>
            <a:ext cx="1481644" cy="124678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2" name="Google Shape;522;p18"/>
          <p:cNvSpPr/>
          <p:nvPr/>
        </p:nvSpPr>
        <p:spPr>
          <a:xfrm rot="5400000">
            <a:off x="5208091" y="26358"/>
            <a:ext cx="1808685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3" name="Google Shape;523;p18"/>
          <p:cNvSpPr/>
          <p:nvPr/>
        </p:nvSpPr>
        <p:spPr>
          <a:xfrm rot="4470473">
            <a:off x="-242682" y="56708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" name="Google Shape;524;p18"/>
          <p:cNvSpPr/>
          <p:nvPr/>
        </p:nvSpPr>
        <p:spPr>
          <a:xfrm rot="-8584896">
            <a:off x="11295624" y="5566879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5" name="Google Shape;525;p18"/>
          <p:cNvSpPr/>
          <p:nvPr/>
        </p:nvSpPr>
        <p:spPr>
          <a:xfrm flipH="1">
            <a:off x="355435" y="36592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" name="Google Shape;526;p18"/>
          <p:cNvSpPr/>
          <p:nvPr/>
        </p:nvSpPr>
        <p:spPr>
          <a:xfrm flipH="1">
            <a:off x="11678710" y="14381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18"/>
          <p:cNvSpPr/>
          <p:nvPr/>
        </p:nvSpPr>
        <p:spPr>
          <a:xfrm flipH="1">
            <a:off x="732265" y="64299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18"/>
          <p:cNvSpPr/>
          <p:nvPr/>
        </p:nvSpPr>
        <p:spPr>
          <a:xfrm flipH="1">
            <a:off x="11621951" y="54646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18"/>
          <p:cNvSpPr/>
          <p:nvPr/>
        </p:nvSpPr>
        <p:spPr>
          <a:xfrm flipH="1">
            <a:off x="559046" y="1993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" name="Google Shape;530;p18"/>
          <p:cNvSpPr/>
          <p:nvPr/>
        </p:nvSpPr>
        <p:spPr>
          <a:xfrm flipH="1">
            <a:off x="9708720" y="65707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" name="Google Shape;531;p18"/>
          <p:cNvSpPr/>
          <p:nvPr/>
        </p:nvSpPr>
        <p:spPr>
          <a:xfrm flipH="1">
            <a:off x="11087635" y="5778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" name="Google Shape;532;p18"/>
          <p:cNvSpPr/>
          <p:nvPr/>
        </p:nvSpPr>
        <p:spPr>
          <a:xfrm flipH="1">
            <a:off x="10460487" y="4116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3" name="Google Shape;533;p18"/>
          <p:cNvSpPr/>
          <p:nvPr/>
        </p:nvSpPr>
        <p:spPr>
          <a:xfrm flipH="1">
            <a:off x="11791231" y="5948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18"/>
          <p:cNvSpPr/>
          <p:nvPr/>
        </p:nvSpPr>
        <p:spPr>
          <a:xfrm flipH="1">
            <a:off x="1240146" y="63604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18"/>
          <p:cNvSpPr/>
          <p:nvPr/>
        </p:nvSpPr>
        <p:spPr>
          <a:xfrm flipH="1">
            <a:off x="145420" y="5948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" name="Google Shape;536;p18"/>
          <p:cNvSpPr txBox="1">
            <a:spLocks noGrp="1"/>
          </p:cNvSpPr>
          <p:nvPr>
            <p:ph type="subTitle" idx="1"/>
          </p:nvPr>
        </p:nvSpPr>
        <p:spPr>
          <a:xfrm>
            <a:off x="1002533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7" name="Google Shape;537;p18"/>
          <p:cNvSpPr txBox="1">
            <a:spLocks noGrp="1"/>
          </p:cNvSpPr>
          <p:nvPr>
            <p:ph type="subTitle" idx="2"/>
          </p:nvPr>
        </p:nvSpPr>
        <p:spPr>
          <a:xfrm>
            <a:off x="1168333" y="4783767"/>
            <a:ext cx="2193200" cy="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8" name="Google Shape;538;p18"/>
          <p:cNvSpPr txBox="1">
            <a:spLocks noGrp="1"/>
          </p:cNvSpPr>
          <p:nvPr>
            <p:ph type="subTitle" idx="3"/>
          </p:nvPr>
        </p:nvSpPr>
        <p:spPr>
          <a:xfrm>
            <a:off x="3661633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9" name="Google Shape;539;p18"/>
          <p:cNvSpPr txBox="1">
            <a:spLocks noGrp="1"/>
          </p:cNvSpPr>
          <p:nvPr>
            <p:ph type="subTitle" idx="4"/>
          </p:nvPr>
        </p:nvSpPr>
        <p:spPr>
          <a:xfrm>
            <a:off x="3827433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0" name="Google Shape;540;p18"/>
          <p:cNvSpPr txBox="1">
            <a:spLocks noGrp="1"/>
          </p:cNvSpPr>
          <p:nvPr>
            <p:ph type="subTitle" idx="5"/>
          </p:nvPr>
        </p:nvSpPr>
        <p:spPr>
          <a:xfrm>
            <a:off x="6320717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1" name="Google Shape;541;p18"/>
          <p:cNvSpPr txBox="1">
            <a:spLocks noGrp="1"/>
          </p:cNvSpPr>
          <p:nvPr>
            <p:ph type="subTitle" idx="6"/>
          </p:nvPr>
        </p:nvSpPr>
        <p:spPr>
          <a:xfrm>
            <a:off x="6486533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2" name="Google Shape;542;p18"/>
          <p:cNvSpPr txBox="1">
            <a:spLocks noGrp="1"/>
          </p:cNvSpPr>
          <p:nvPr>
            <p:ph type="subTitle" idx="7"/>
          </p:nvPr>
        </p:nvSpPr>
        <p:spPr>
          <a:xfrm>
            <a:off x="788333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3" name="Google Shape;543;p18"/>
          <p:cNvSpPr txBox="1">
            <a:spLocks noGrp="1"/>
          </p:cNvSpPr>
          <p:nvPr>
            <p:ph type="subTitle" idx="8"/>
          </p:nvPr>
        </p:nvSpPr>
        <p:spPr>
          <a:xfrm>
            <a:off x="3447439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4" name="Google Shape;544;p18"/>
          <p:cNvSpPr txBox="1">
            <a:spLocks noGrp="1"/>
          </p:cNvSpPr>
          <p:nvPr>
            <p:ph type="subTitle" idx="9"/>
          </p:nvPr>
        </p:nvSpPr>
        <p:spPr>
          <a:xfrm>
            <a:off x="6106545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5" name="Google Shape;545;p18"/>
          <p:cNvSpPr txBox="1">
            <a:spLocks noGrp="1"/>
          </p:cNvSpPr>
          <p:nvPr>
            <p:ph type="subTitle" idx="13"/>
          </p:nvPr>
        </p:nvSpPr>
        <p:spPr>
          <a:xfrm>
            <a:off x="8979851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6" name="Google Shape;546;p18"/>
          <p:cNvSpPr txBox="1">
            <a:spLocks noGrp="1"/>
          </p:cNvSpPr>
          <p:nvPr>
            <p:ph type="subTitle" idx="14"/>
          </p:nvPr>
        </p:nvSpPr>
        <p:spPr>
          <a:xfrm>
            <a:off x="9145651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7" name="Google Shape;547;p18"/>
          <p:cNvSpPr txBox="1">
            <a:spLocks noGrp="1"/>
          </p:cNvSpPr>
          <p:nvPr>
            <p:ph type="subTitle" idx="15"/>
          </p:nvPr>
        </p:nvSpPr>
        <p:spPr>
          <a:xfrm>
            <a:off x="8765651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0299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9"/>
          <p:cNvSpPr txBox="1">
            <a:spLocks noGrp="1"/>
          </p:cNvSpPr>
          <p:nvPr>
            <p:ph type="title" hasCustomPrompt="1"/>
          </p:nvPr>
        </p:nvSpPr>
        <p:spPr>
          <a:xfrm>
            <a:off x="2351484" y="610400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0" name="Google Shape;550;p19"/>
          <p:cNvSpPr txBox="1">
            <a:spLocks noGrp="1"/>
          </p:cNvSpPr>
          <p:nvPr>
            <p:ph type="subTitle" idx="1"/>
          </p:nvPr>
        </p:nvSpPr>
        <p:spPr>
          <a:xfrm>
            <a:off x="3368000" y="1631567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1" name="Google Shape;551;p19"/>
          <p:cNvSpPr txBox="1">
            <a:spLocks noGrp="1"/>
          </p:cNvSpPr>
          <p:nvPr>
            <p:ph type="title" idx="2" hasCustomPrompt="1"/>
          </p:nvPr>
        </p:nvSpPr>
        <p:spPr>
          <a:xfrm>
            <a:off x="2351317" y="2622084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2" name="Google Shape;552;p19"/>
          <p:cNvSpPr txBox="1">
            <a:spLocks noGrp="1"/>
          </p:cNvSpPr>
          <p:nvPr>
            <p:ph type="subTitle" idx="3"/>
          </p:nvPr>
        </p:nvSpPr>
        <p:spPr>
          <a:xfrm>
            <a:off x="3368000" y="3643251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3" name="Google Shape;553;p19"/>
          <p:cNvSpPr txBox="1">
            <a:spLocks noGrp="1"/>
          </p:cNvSpPr>
          <p:nvPr>
            <p:ph type="title" idx="4" hasCustomPrompt="1"/>
          </p:nvPr>
        </p:nvSpPr>
        <p:spPr>
          <a:xfrm>
            <a:off x="2351484" y="4633767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4" name="Google Shape;554;p19"/>
          <p:cNvSpPr txBox="1">
            <a:spLocks noGrp="1"/>
          </p:cNvSpPr>
          <p:nvPr>
            <p:ph type="subTitle" idx="5"/>
          </p:nvPr>
        </p:nvSpPr>
        <p:spPr>
          <a:xfrm>
            <a:off x="3368000" y="5654933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5" name="Google Shape;555;p19"/>
          <p:cNvSpPr/>
          <p:nvPr/>
        </p:nvSpPr>
        <p:spPr>
          <a:xfrm flipH="1">
            <a:off x="3214333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6" name="Google Shape;556;p19"/>
          <p:cNvSpPr/>
          <p:nvPr/>
        </p:nvSpPr>
        <p:spPr>
          <a:xfrm>
            <a:off x="12090515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557" name="Google Shape;557;p19"/>
          <p:cNvSpPr/>
          <p:nvPr/>
        </p:nvSpPr>
        <p:spPr>
          <a:xfrm>
            <a:off x="112667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8" name="Google Shape;558;p19"/>
          <p:cNvSpPr/>
          <p:nvPr/>
        </p:nvSpPr>
        <p:spPr>
          <a:xfrm>
            <a:off x="101200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9" name="Google Shape;559;p19"/>
          <p:cNvSpPr/>
          <p:nvPr/>
        </p:nvSpPr>
        <p:spPr>
          <a:xfrm rot="-929517">
            <a:off x="112700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0" name="Google Shape;560;p19"/>
          <p:cNvSpPr/>
          <p:nvPr/>
        </p:nvSpPr>
        <p:spPr>
          <a:xfrm>
            <a:off x="111235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19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19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19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4" name="Google Shape;564;p19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65" name="Google Shape;565;p19"/>
          <p:cNvGrpSpPr/>
          <p:nvPr/>
        </p:nvGrpSpPr>
        <p:grpSpPr>
          <a:xfrm>
            <a:off x="-1441991" y="-1501931"/>
            <a:ext cx="3032400" cy="3032400"/>
            <a:chOff x="-1087568" y="-1126448"/>
            <a:chExt cx="2274300" cy="2274300"/>
          </a:xfrm>
        </p:grpSpPr>
        <p:sp>
          <p:nvSpPr>
            <p:cNvPr id="566" name="Google Shape;566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0" name="Google Shape;570;p19"/>
          <p:cNvGrpSpPr/>
          <p:nvPr/>
        </p:nvGrpSpPr>
        <p:grpSpPr>
          <a:xfrm>
            <a:off x="10675276" y="5339969"/>
            <a:ext cx="3032400" cy="3032400"/>
            <a:chOff x="-1087568" y="-1126448"/>
            <a:chExt cx="2274300" cy="2274300"/>
          </a:xfrm>
        </p:grpSpPr>
        <p:sp>
          <p:nvSpPr>
            <p:cNvPr id="571" name="Google Shape;571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5" name="Google Shape;575;p19"/>
          <p:cNvSpPr/>
          <p:nvPr/>
        </p:nvSpPr>
        <p:spPr>
          <a:xfrm>
            <a:off x="1034734" y="8779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6" name="Google Shape;576;p19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7" name="Google Shape;577;p19"/>
          <p:cNvSpPr/>
          <p:nvPr/>
        </p:nvSpPr>
        <p:spPr>
          <a:xfrm>
            <a:off x="11362300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8" name="Google Shape;578;p19"/>
          <p:cNvSpPr/>
          <p:nvPr/>
        </p:nvSpPr>
        <p:spPr>
          <a:xfrm>
            <a:off x="404000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9" name="Google Shape;579;p19"/>
          <p:cNvSpPr/>
          <p:nvPr/>
        </p:nvSpPr>
        <p:spPr>
          <a:xfrm>
            <a:off x="5975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0" name="Google Shape;580;p19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1" name="Google Shape;581;p19"/>
          <p:cNvSpPr/>
          <p:nvPr/>
        </p:nvSpPr>
        <p:spPr>
          <a:xfrm>
            <a:off x="1418233" y="1682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2" name="Google Shape;582;p19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3" name="Google Shape;583;p19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4" name="Google Shape;584;p19"/>
          <p:cNvSpPr/>
          <p:nvPr/>
        </p:nvSpPr>
        <p:spPr>
          <a:xfrm>
            <a:off x="119024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5" name="Google Shape;585;p19"/>
          <p:cNvSpPr/>
          <p:nvPr/>
        </p:nvSpPr>
        <p:spPr>
          <a:xfrm>
            <a:off x="1132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6" name="Google Shape;586;p19"/>
          <p:cNvSpPr/>
          <p:nvPr/>
        </p:nvSpPr>
        <p:spPr>
          <a:xfrm>
            <a:off x="23640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7" name="Google Shape;587;p19"/>
          <p:cNvSpPr/>
          <p:nvPr/>
        </p:nvSpPr>
        <p:spPr>
          <a:xfrm>
            <a:off x="354715" y="2482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24135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955733" y="607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3" name="Google Shape;613;p21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5" name="Google Shape;615;p21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6" name="Google Shape;616;p21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7" name="Google Shape;617;p21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8" name="Google Shape;618;p21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9" name="Google Shape;619;p21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1" name="Google Shape;631;p21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2" name="Google Shape;632;p21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3" name="Google Shape;633;p21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4" name="Google Shape;634;p21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5" name="Google Shape;635;p21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6" name="Google Shape;636;p21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7" name="Google Shape;637;p21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8" name="Google Shape;638;p21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9" name="Google Shape;639;p21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0" name="Google Shape;640;p21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1" name="Google Shape;641;p21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2" name="Google Shape;642;p21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131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959751" y="2000833"/>
            <a:ext cx="5034400" cy="1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3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959751" y="3621967"/>
            <a:ext cx="5034400" cy="123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6549925" y="1356690"/>
            <a:ext cx="7786287" cy="7786287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3" name="Google Shape;653;p22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4" name="Google Shape;654;p22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5" name="Google Shape;655;p22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6" name="Google Shape;656;p22"/>
          <p:cNvSpPr/>
          <p:nvPr/>
        </p:nvSpPr>
        <p:spPr>
          <a:xfrm>
            <a:off x="379384" y="28126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7" name="Google Shape;657;p22"/>
          <p:cNvSpPr/>
          <p:nvPr/>
        </p:nvSpPr>
        <p:spPr>
          <a:xfrm>
            <a:off x="6437133" y="5114201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8" name="Google Shape;658;p22"/>
          <p:cNvSpPr/>
          <p:nvPr/>
        </p:nvSpPr>
        <p:spPr>
          <a:xfrm>
            <a:off x="767552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9" name="Google Shape;659;p22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0" name="Google Shape;660;p22"/>
          <p:cNvSpPr/>
          <p:nvPr/>
        </p:nvSpPr>
        <p:spPr>
          <a:xfrm>
            <a:off x="11358884" y="21995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1" name="Google Shape;661;p22"/>
          <p:cNvSpPr/>
          <p:nvPr/>
        </p:nvSpPr>
        <p:spPr>
          <a:xfrm>
            <a:off x="379400" y="38056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2" name="Google Shape;662;p22"/>
          <p:cNvSpPr/>
          <p:nvPr/>
        </p:nvSpPr>
        <p:spPr>
          <a:xfrm>
            <a:off x="7429466" y="60454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3" name="Google Shape;663;p22"/>
          <p:cNvSpPr/>
          <p:nvPr/>
        </p:nvSpPr>
        <p:spPr>
          <a:xfrm>
            <a:off x="11780551" y="101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4" name="Google Shape;664;p22"/>
          <p:cNvSpPr/>
          <p:nvPr/>
        </p:nvSpPr>
        <p:spPr>
          <a:xfrm>
            <a:off x="11464717" y="62047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5" name="Google Shape;665;p22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6" name="Google Shape;666;p22"/>
          <p:cNvSpPr/>
          <p:nvPr/>
        </p:nvSpPr>
        <p:spPr>
          <a:xfrm>
            <a:off x="9468098" y="3143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7" name="Google Shape;667;p22"/>
          <p:cNvSpPr/>
          <p:nvPr/>
        </p:nvSpPr>
        <p:spPr>
          <a:xfrm>
            <a:off x="992631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8" name="Google Shape;668;p22"/>
          <p:cNvSpPr/>
          <p:nvPr/>
        </p:nvSpPr>
        <p:spPr>
          <a:xfrm>
            <a:off x="9058967" y="200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83626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3"/>
          <p:cNvSpPr txBox="1">
            <a:spLocks noGrp="1"/>
          </p:cNvSpPr>
          <p:nvPr>
            <p:ph type="subTitle" idx="1"/>
          </p:nvPr>
        </p:nvSpPr>
        <p:spPr>
          <a:xfrm>
            <a:off x="6026200" y="3769367"/>
            <a:ext cx="51344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71" name="Google Shape;671;p23"/>
          <p:cNvSpPr txBox="1">
            <a:spLocks noGrp="1"/>
          </p:cNvSpPr>
          <p:nvPr>
            <p:ph type="title"/>
          </p:nvPr>
        </p:nvSpPr>
        <p:spPr>
          <a:xfrm>
            <a:off x="6026200" y="1935167"/>
            <a:ext cx="5134400" cy="19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72" name="Google Shape;672;p23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3" name="Google Shape;673;p23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4" name="Google Shape;674;p23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5" name="Google Shape;675;p23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6" name="Google Shape;676;p23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7" name="Google Shape;677;p23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8" name="Google Shape;678;p23"/>
          <p:cNvSpPr/>
          <p:nvPr/>
        </p:nvSpPr>
        <p:spPr>
          <a:xfrm>
            <a:off x="11105067" y="559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9" name="Google Shape;679;p23"/>
          <p:cNvSpPr/>
          <p:nvPr/>
        </p:nvSpPr>
        <p:spPr>
          <a:xfrm>
            <a:off x="11846833" y="59879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0" name="Google Shape;680;p23"/>
          <p:cNvSpPr/>
          <p:nvPr/>
        </p:nvSpPr>
        <p:spPr>
          <a:xfrm>
            <a:off x="11735915" y="1465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1" name="Google Shape;681;p23"/>
          <p:cNvSpPr/>
          <p:nvPr/>
        </p:nvSpPr>
        <p:spPr>
          <a:xfrm>
            <a:off x="821529" y="6216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2" name="Google Shape;682;p23"/>
          <p:cNvSpPr/>
          <p:nvPr/>
        </p:nvSpPr>
        <p:spPr>
          <a:xfrm>
            <a:off x="337717" y="358585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3" name="Google Shape;683;p23"/>
          <p:cNvSpPr/>
          <p:nvPr/>
        </p:nvSpPr>
        <p:spPr>
          <a:xfrm>
            <a:off x="11160615" y="61500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4" name="Google Shape;684;p23"/>
          <p:cNvSpPr/>
          <p:nvPr/>
        </p:nvSpPr>
        <p:spPr>
          <a:xfrm rot="1022424" flipH="1">
            <a:off x="11369891" y="298998"/>
            <a:ext cx="1358691" cy="114327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5" name="Google Shape;685;p23"/>
          <p:cNvSpPr/>
          <p:nvPr/>
        </p:nvSpPr>
        <p:spPr>
          <a:xfrm rot="-4470473" flipH="1">
            <a:off x="10879246" y="-648044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6" name="Google Shape;686;p23"/>
          <p:cNvSpPr/>
          <p:nvPr/>
        </p:nvSpPr>
        <p:spPr>
          <a:xfrm>
            <a:off x="192400" y="63623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7" name="Google Shape;687;p23"/>
          <p:cNvSpPr/>
          <p:nvPr/>
        </p:nvSpPr>
        <p:spPr>
          <a:xfrm>
            <a:off x="707796" y="110491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753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6553733" y="2351284"/>
            <a:ext cx="45204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6555800" y="3171300"/>
            <a:ext cx="45204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7" name="Google Shape;697;p24"/>
          <p:cNvSpPr/>
          <p:nvPr/>
        </p:nvSpPr>
        <p:spPr>
          <a:xfrm>
            <a:off x="11846833" y="59879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8" name="Google Shape;698;p24"/>
          <p:cNvSpPr/>
          <p:nvPr/>
        </p:nvSpPr>
        <p:spPr>
          <a:xfrm>
            <a:off x="767550" y="4470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9" name="Google Shape;699;p24"/>
          <p:cNvSpPr/>
          <p:nvPr/>
        </p:nvSpPr>
        <p:spPr>
          <a:xfrm>
            <a:off x="821529" y="6216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0" name="Google Shape;700;p24"/>
          <p:cNvSpPr/>
          <p:nvPr/>
        </p:nvSpPr>
        <p:spPr>
          <a:xfrm>
            <a:off x="11160615" y="61500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1" name="Google Shape;701;p24"/>
          <p:cNvSpPr/>
          <p:nvPr/>
        </p:nvSpPr>
        <p:spPr>
          <a:xfrm>
            <a:off x="192400" y="63623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2" name="Google Shape;702;p24"/>
          <p:cNvSpPr/>
          <p:nvPr/>
        </p:nvSpPr>
        <p:spPr>
          <a:xfrm>
            <a:off x="5982482" y="60189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3" name="Google Shape;703;p24"/>
          <p:cNvSpPr/>
          <p:nvPr/>
        </p:nvSpPr>
        <p:spPr>
          <a:xfrm>
            <a:off x="6473696" y="44701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4" name="Google Shape;704;p24"/>
          <p:cNvSpPr/>
          <p:nvPr/>
        </p:nvSpPr>
        <p:spPr>
          <a:xfrm>
            <a:off x="11846829" y="2527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5" name="Google Shape;705;p24"/>
          <p:cNvSpPr/>
          <p:nvPr/>
        </p:nvSpPr>
        <p:spPr>
          <a:xfrm>
            <a:off x="11510015" y="8196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32424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5"/>
          <p:cNvSpPr txBox="1">
            <a:spLocks noGrp="1"/>
          </p:cNvSpPr>
          <p:nvPr>
            <p:ph type="title"/>
          </p:nvPr>
        </p:nvSpPr>
        <p:spPr>
          <a:xfrm>
            <a:off x="1032267" y="2349400"/>
            <a:ext cx="4520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08" name="Google Shape;708;p25"/>
          <p:cNvSpPr txBox="1">
            <a:spLocks noGrp="1"/>
          </p:cNvSpPr>
          <p:nvPr>
            <p:ph type="subTitle" idx="1"/>
          </p:nvPr>
        </p:nvSpPr>
        <p:spPr>
          <a:xfrm>
            <a:off x="1097267" y="3175033"/>
            <a:ext cx="44496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09" name="Google Shape;709;p25"/>
          <p:cNvSpPr/>
          <p:nvPr/>
        </p:nvSpPr>
        <p:spPr>
          <a:xfrm rot="6318939" flipH="1">
            <a:off x="1399608" y="263848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0" name="Google Shape;710;p25"/>
          <p:cNvSpPr/>
          <p:nvPr/>
        </p:nvSpPr>
        <p:spPr>
          <a:xfrm rot="5400000" flipH="1">
            <a:off x="4840515" y="-5536511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1" name="Google Shape;711;p25"/>
          <p:cNvSpPr/>
          <p:nvPr/>
        </p:nvSpPr>
        <p:spPr>
          <a:xfrm rot="6329527" flipH="1">
            <a:off x="-287691" y="-396745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2" name="Google Shape;712;p25"/>
          <p:cNvSpPr/>
          <p:nvPr/>
        </p:nvSpPr>
        <p:spPr>
          <a:xfrm rot="5400000" flipH="1">
            <a:off x="10637255" y="-744214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3" name="Google Shape;713;p25"/>
          <p:cNvSpPr/>
          <p:nvPr/>
        </p:nvSpPr>
        <p:spPr>
          <a:xfrm rot="-2215104" flipH="1">
            <a:off x="-476301" y="1014463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4" name="Google Shape;714;p25"/>
          <p:cNvSpPr/>
          <p:nvPr/>
        </p:nvSpPr>
        <p:spPr>
          <a:xfrm rot="9560681" flipH="1">
            <a:off x="7974010" y="-218899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5" name="Google Shape;715;p25"/>
          <p:cNvSpPr/>
          <p:nvPr/>
        </p:nvSpPr>
        <p:spPr>
          <a:xfrm rot="10800000">
            <a:off x="767552" y="6188819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6" name="Google Shape;716;p25"/>
          <p:cNvSpPr/>
          <p:nvPr/>
        </p:nvSpPr>
        <p:spPr>
          <a:xfrm rot="10800000">
            <a:off x="11228011" y="53208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7" name="Google Shape;717;p25"/>
          <p:cNvSpPr/>
          <p:nvPr/>
        </p:nvSpPr>
        <p:spPr>
          <a:xfrm rot="10800000">
            <a:off x="809603" y="465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8" name="Google Shape;718;p25"/>
          <p:cNvSpPr/>
          <p:nvPr/>
        </p:nvSpPr>
        <p:spPr>
          <a:xfrm rot="10800000">
            <a:off x="11682843" y="12899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9" name="Google Shape;719;p25"/>
          <p:cNvSpPr/>
          <p:nvPr/>
        </p:nvSpPr>
        <p:spPr>
          <a:xfrm rot="10800000">
            <a:off x="6307503" y="465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0" name="Google Shape;720;p25"/>
          <p:cNvSpPr/>
          <p:nvPr/>
        </p:nvSpPr>
        <p:spPr>
          <a:xfrm rot="10800000">
            <a:off x="5575844" y="6301255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1" name="Google Shape;721;p25"/>
          <p:cNvSpPr/>
          <p:nvPr/>
        </p:nvSpPr>
        <p:spPr>
          <a:xfrm rot="10800000">
            <a:off x="600877" y="514738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2" name="Google Shape;722;p25"/>
          <p:cNvSpPr/>
          <p:nvPr/>
        </p:nvSpPr>
        <p:spPr>
          <a:xfrm rot="10800000">
            <a:off x="11682836" y="56907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3" name="Google Shape;723;p25"/>
          <p:cNvSpPr/>
          <p:nvPr/>
        </p:nvSpPr>
        <p:spPr>
          <a:xfrm rot="10800000">
            <a:off x="11777803" y="356177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4" name="Google Shape;724;p25"/>
          <p:cNvSpPr/>
          <p:nvPr/>
        </p:nvSpPr>
        <p:spPr>
          <a:xfrm rot="10800000">
            <a:off x="10780876" y="627501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5" name="Google Shape;725;p25"/>
          <p:cNvSpPr/>
          <p:nvPr/>
        </p:nvSpPr>
        <p:spPr>
          <a:xfrm>
            <a:off x="6763064" y="52813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75470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955733" y="1371167"/>
            <a:ext cx="10280400" cy="4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600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955733" y="6075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12586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4"/>
          <p:cNvSpPr/>
          <p:nvPr/>
        </p:nvSpPr>
        <p:spPr>
          <a:xfrm>
            <a:off x="101119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4"/>
          <p:cNvSpPr/>
          <p:nvPr/>
        </p:nvSpPr>
        <p:spPr>
          <a:xfrm rot="-929517">
            <a:off x="112619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4"/>
          <p:cNvSpPr/>
          <p:nvPr/>
        </p:nvSpPr>
        <p:spPr>
          <a:xfrm>
            <a:off x="111154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4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2" name="Google Shape;72;p4"/>
          <p:cNvGrpSpPr/>
          <p:nvPr/>
        </p:nvGrpSpPr>
        <p:grpSpPr>
          <a:xfrm>
            <a:off x="-1450091" y="-1501931"/>
            <a:ext cx="3032400" cy="30324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10667176" y="5339969"/>
            <a:ext cx="3032400" cy="30324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1140400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4"/>
          <p:cNvSpPr/>
          <p:nvPr/>
        </p:nvSpPr>
        <p:spPr>
          <a:xfrm>
            <a:off x="118325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4"/>
          <p:cNvSpPr/>
          <p:nvPr/>
        </p:nvSpPr>
        <p:spPr>
          <a:xfrm>
            <a:off x="437268" y="58704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4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4"/>
          <p:cNvSpPr/>
          <p:nvPr/>
        </p:nvSpPr>
        <p:spPr>
          <a:xfrm>
            <a:off x="115996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4"/>
          <p:cNvSpPr/>
          <p:nvPr/>
        </p:nvSpPr>
        <p:spPr>
          <a:xfrm>
            <a:off x="166933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4"/>
          <p:cNvSpPr/>
          <p:nvPr/>
        </p:nvSpPr>
        <p:spPr>
          <a:xfrm>
            <a:off x="112322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4"/>
          <p:cNvSpPr/>
          <p:nvPr/>
        </p:nvSpPr>
        <p:spPr>
          <a:xfrm>
            <a:off x="114777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4"/>
          <p:cNvSpPr/>
          <p:nvPr/>
        </p:nvSpPr>
        <p:spPr>
          <a:xfrm>
            <a:off x="118943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4"/>
          <p:cNvSpPr/>
          <p:nvPr/>
        </p:nvSpPr>
        <p:spPr>
          <a:xfrm>
            <a:off x="1051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4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4"/>
          <p:cNvSpPr/>
          <p:nvPr/>
        </p:nvSpPr>
        <p:spPr>
          <a:xfrm>
            <a:off x="98093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127867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6"/>
          <p:cNvSpPr txBox="1">
            <a:spLocks noGrp="1"/>
          </p:cNvSpPr>
          <p:nvPr>
            <p:ph type="subTitle" idx="1"/>
          </p:nvPr>
        </p:nvSpPr>
        <p:spPr>
          <a:xfrm>
            <a:off x="961467" y="1576500"/>
            <a:ext cx="7245200" cy="34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28" name="Google Shape;728;p26"/>
          <p:cNvSpPr txBox="1">
            <a:spLocks noGrp="1"/>
          </p:cNvSpPr>
          <p:nvPr>
            <p:ph type="title"/>
          </p:nvPr>
        </p:nvSpPr>
        <p:spPr>
          <a:xfrm>
            <a:off x="955733" y="609633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29" name="Google Shape;729;p26"/>
          <p:cNvSpPr/>
          <p:nvPr/>
        </p:nvSpPr>
        <p:spPr>
          <a:xfrm rot="10800000">
            <a:off x="11852002" y="2511300"/>
            <a:ext cx="372957" cy="2075077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26"/>
          <p:cNvSpPr/>
          <p:nvPr/>
        </p:nvSpPr>
        <p:spPr>
          <a:xfrm rot="10800000">
            <a:off x="11047207" y="589358"/>
            <a:ext cx="1753779" cy="4973053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1" name="Google Shape;731;p26"/>
          <p:cNvSpPr/>
          <p:nvPr/>
        </p:nvSpPr>
        <p:spPr>
          <a:xfrm rot="10800000">
            <a:off x="11738740" y="5929091"/>
            <a:ext cx="497017" cy="406517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2" name="Google Shape;732;p26"/>
          <p:cNvSpPr/>
          <p:nvPr/>
        </p:nvSpPr>
        <p:spPr>
          <a:xfrm rot="10800000">
            <a:off x="10620104" y="1907280"/>
            <a:ext cx="2200613" cy="4428339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3" name="Google Shape;733;p26"/>
          <p:cNvSpPr/>
          <p:nvPr/>
        </p:nvSpPr>
        <p:spPr>
          <a:xfrm rot="10800000">
            <a:off x="11633547" y="3978340"/>
            <a:ext cx="507349" cy="711501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4" name="Google Shape;734;p26"/>
          <p:cNvSpPr/>
          <p:nvPr/>
        </p:nvSpPr>
        <p:spPr>
          <a:xfrm rot="10800000">
            <a:off x="11870333" y="1657215"/>
            <a:ext cx="482569" cy="728592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5" name="Google Shape;735;p26"/>
          <p:cNvSpPr/>
          <p:nvPr/>
        </p:nvSpPr>
        <p:spPr>
          <a:xfrm rot="10800000">
            <a:off x="10968357" y="245865"/>
            <a:ext cx="1831152" cy="1359692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6" name="Google Shape;736;p26"/>
          <p:cNvSpPr/>
          <p:nvPr/>
        </p:nvSpPr>
        <p:spPr>
          <a:xfrm rot="10800000">
            <a:off x="11876239" y="2255366"/>
            <a:ext cx="359519" cy="947348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7" name="Google Shape;737;p26"/>
          <p:cNvSpPr/>
          <p:nvPr/>
        </p:nvSpPr>
        <p:spPr>
          <a:xfrm rot="10800000">
            <a:off x="11497449" y="2529200"/>
            <a:ext cx="206172" cy="1105045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8" name="Google Shape;738;p26"/>
          <p:cNvSpPr/>
          <p:nvPr/>
        </p:nvSpPr>
        <p:spPr>
          <a:xfrm rot="10800000">
            <a:off x="11210949" y="1290764"/>
            <a:ext cx="930880" cy="208346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9" name="Google Shape;739;p26"/>
          <p:cNvSpPr/>
          <p:nvPr/>
        </p:nvSpPr>
        <p:spPr>
          <a:xfrm rot="10800000">
            <a:off x="11046573" y="4268290"/>
            <a:ext cx="1189176" cy="1472409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0" name="Google Shape;740;p26"/>
          <p:cNvSpPr/>
          <p:nvPr/>
        </p:nvSpPr>
        <p:spPr>
          <a:xfrm rot="-9150749">
            <a:off x="10993707" y="-116071"/>
            <a:ext cx="930919" cy="2083555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1" name="Google Shape;741;p26"/>
          <p:cNvSpPr/>
          <p:nvPr/>
        </p:nvSpPr>
        <p:spPr>
          <a:xfrm rot="7554719">
            <a:off x="10571325" y="3558024"/>
            <a:ext cx="1551584" cy="3472709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2" name="Google Shape;742;p26"/>
          <p:cNvSpPr/>
          <p:nvPr/>
        </p:nvSpPr>
        <p:spPr>
          <a:xfrm rot="-6722857">
            <a:off x="10350573" y="-85161"/>
            <a:ext cx="884308" cy="1240144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3" name="Google Shape;743;p26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4" name="Google Shape;744;p26"/>
          <p:cNvSpPr/>
          <p:nvPr/>
        </p:nvSpPr>
        <p:spPr>
          <a:xfrm>
            <a:off x="11379498" y="62260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5" name="Google Shape;745;p26"/>
          <p:cNvSpPr/>
          <p:nvPr/>
        </p:nvSpPr>
        <p:spPr>
          <a:xfrm>
            <a:off x="11040034" y="964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6" name="Google Shape;746;p26"/>
          <p:cNvSpPr/>
          <p:nvPr/>
        </p:nvSpPr>
        <p:spPr>
          <a:xfrm>
            <a:off x="11636379" y="606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7" name="Google Shape;747;p26"/>
          <p:cNvSpPr/>
          <p:nvPr/>
        </p:nvSpPr>
        <p:spPr>
          <a:xfrm>
            <a:off x="767550" y="587770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8" name="Google Shape;748;p26"/>
          <p:cNvSpPr/>
          <p:nvPr/>
        </p:nvSpPr>
        <p:spPr>
          <a:xfrm>
            <a:off x="4842964" y="63869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9" name="Google Shape;749;p26"/>
          <p:cNvSpPr/>
          <p:nvPr/>
        </p:nvSpPr>
        <p:spPr>
          <a:xfrm>
            <a:off x="188512" y="5178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0" name="Google Shape;750;p26"/>
          <p:cNvSpPr/>
          <p:nvPr/>
        </p:nvSpPr>
        <p:spPr>
          <a:xfrm>
            <a:off x="2141149" y="181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1" name="Google Shape;751;p26"/>
          <p:cNvSpPr/>
          <p:nvPr/>
        </p:nvSpPr>
        <p:spPr>
          <a:xfrm>
            <a:off x="608153" y="390266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2" name="Google Shape;752;p26"/>
          <p:cNvSpPr/>
          <p:nvPr/>
        </p:nvSpPr>
        <p:spPr>
          <a:xfrm rot="10800000">
            <a:off x="9052568" y="1783914"/>
            <a:ext cx="2958104" cy="595265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3" name="Google Shape;753;p26"/>
          <p:cNvSpPr/>
          <p:nvPr/>
        </p:nvSpPr>
        <p:spPr>
          <a:xfrm rot="9955178">
            <a:off x="9725220" y="1482068"/>
            <a:ext cx="930928" cy="2083576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4" name="Google Shape;754;p26"/>
          <p:cNvSpPr/>
          <p:nvPr/>
        </p:nvSpPr>
        <p:spPr>
          <a:xfrm rot="-8985401">
            <a:off x="10081050" y="-591301"/>
            <a:ext cx="640071" cy="1686652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02586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7"/>
          <p:cNvSpPr txBox="1">
            <a:spLocks noGrp="1"/>
          </p:cNvSpPr>
          <p:nvPr>
            <p:ph type="subTitle" idx="1"/>
          </p:nvPr>
        </p:nvSpPr>
        <p:spPr>
          <a:xfrm>
            <a:off x="1341733" y="4703800"/>
            <a:ext cx="43596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7" name="Google Shape;757;p27"/>
          <p:cNvSpPr txBox="1">
            <a:spLocks noGrp="1"/>
          </p:cNvSpPr>
          <p:nvPr>
            <p:ph type="subTitle" idx="2"/>
          </p:nvPr>
        </p:nvSpPr>
        <p:spPr>
          <a:xfrm>
            <a:off x="1909133" y="5202600"/>
            <a:ext cx="32248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8" name="Google Shape;758;p27"/>
          <p:cNvSpPr txBox="1">
            <a:spLocks noGrp="1"/>
          </p:cNvSpPr>
          <p:nvPr>
            <p:ph type="title"/>
          </p:nvPr>
        </p:nvSpPr>
        <p:spPr>
          <a:xfrm>
            <a:off x="955733" y="6095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59" name="Google Shape;759;p27"/>
          <p:cNvSpPr txBox="1">
            <a:spLocks noGrp="1"/>
          </p:cNvSpPr>
          <p:nvPr>
            <p:ph type="subTitle" idx="3"/>
          </p:nvPr>
        </p:nvSpPr>
        <p:spPr>
          <a:xfrm>
            <a:off x="6490567" y="4703800"/>
            <a:ext cx="43596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60" name="Google Shape;760;p27"/>
          <p:cNvSpPr txBox="1">
            <a:spLocks noGrp="1"/>
          </p:cNvSpPr>
          <p:nvPr>
            <p:ph type="subTitle" idx="4"/>
          </p:nvPr>
        </p:nvSpPr>
        <p:spPr>
          <a:xfrm>
            <a:off x="7057967" y="5202600"/>
            <a:ext cx="32248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61" name="Google Shape;761;p27"/>
          <p:cNvSpPr/>
          <p:nvPr/>
        </p:nvSpPr>
        <p:spPr>
          <a:xfrm rot="10800000">
            <a:off x="-49913" y="3651"/>
            <a:ext cx="9913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2" name="Google Shape;762;p27"/>
          <p:cNvSpPr/>
          <p:nvPr/>
        </p:nvSpPr>
        <p:spPr>
          <a:xfrm rot="9870421">
            <a:off x="119891" y="-131673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3" name="Google Shape;763;p27"/>
          <p:cNvSpPr/>
          <p:nvPr/>
        </p:nvSpPr>
        <p:spPr>
          <a:xfrm rot="10800000">
            <a:off x="-66333" y="5556783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4" name="Google Shape;764;p27"/>
          <p:cNvSpPr/>
          <p:nvPr/>
        </p:nvSpPr>
        <p:spPr>
          <a:xfrm flipH="1">
            <a:off x="105151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5" name="Google Shape;765;p27"/>
          <p:cNvSpPr/>
          <p:nvPr/>
        </p:nvSpPr>
        <p:spPr>
          <a:xfrm flipH="1">
            <a:off x="318618" y="22551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6" name="Google Shape;766;p27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7" name="Google Shape;767;p27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8" name="Google Shape;768;p27"/>
          <p:cNvSpPr/>
          <p:nvPr/>
        </p:nvSpPr>
        <p:spPr>
          <a:xfrm flipH="1">
            <a:off x="1055728" y="196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9" name="Google Shape;769;p27"/>
          <p:cNvSpPr/>
          <p:nvPr/>
        </p:nvSpPr>
        <p:spPr>
          <a:xfrm>
            <a:off x="10533341" y="-374617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0" name="Google Shape;770;p27"/>
          <p:cNvSpPr/>
          <p:nvPr/>
        </p:nvSpPr>
        <p:spPr>
          <a:xfrm>
            <a:off x="11205934" y="-15133"/>
            <a:ext cx="978521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1" name="Google Shape;771;p27"/>
          <p:cNvSpPr/>
          <p:nvPr/>
        </p:nvSpPr>
        <p:spPr>
          <a:xfrm rot="-929579">
            <a:off x="11239759" y="61103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2" name="Google Shape;772;p27"/>
          <p:cNvSpPr/>
          <p:nvPr/>
        </p:nvSpPr>
        <p:spPr>
          <a:xfrm>
            <a:off x="11598308" y="-938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3" name="Google Shape;773;p27"/>
          <p:cNvSpPr/>
          <p:nvPr/>
        </p:nvSpPr>
        <p:spPr>
          <a:xfrm rot="10800000" flipH="1">
            <a:off x="11825769" y="1349446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4" name="Google Shape;774;p27"/>
          <p:cNvSpPr/>
          <p:nvPr/>
        </p:nvSpPr>
        <p:spPr>
          <a:xfrm rot="10800000" flipH="1">
            <a:off x="11639386" y="488789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5" name="Google Shape;775;p27"/>
          <p:cNvSpPr/>
          <p:nvPr/>
        </p:nvSpPr>
        <p:spPr>
          <a:xfrm rot="10800000" flipH="1">
            <a:off x="11887552" y="581697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6" name="Google Shape;776;p27"/>
          <p:cNvSpPr/>
          <p:nvPr/>
        </p:nvSpPr>
        <p:spPr>
          <a:xfrm rot="10800000" flipH="1">
            <a:off x="11370652" y="262212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7" name="Google Shape;777;p27"/>
          <p:cNvSpPr/>
          <p:nvPr/>
        </p:nvSpPr>
        <p:spPr>
          <a:xfrm flipH="1">
            <a:off x="6252865" y="262200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8" name="Google Shape;778;p27"/>
          <p:cNvSpPr/>
          <p:nvPr/>
        </p:nvSpPr>
        <p:spPr>
          <a:xfrm rot="10800000" flipH="1">
            <a:off x="5509519" y="657584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79321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8"/>
          <p:cNvSpPr txBox="1">
            <a:spLocks noGrp="1"/>
          </p:cNvSpPr>
          <p:nvPr>
            <p:ph type="subTitle" idx="1"/>
          </p:nvPr>
        </p:nvSpPr>
        <p:spPr>
          <a:xfrm>
            <a:off x="961467" y="1848000"/>
            <a:ext cx="5134400" cy="4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1" name="Google Shape;781;p28"/>
          <p:cNvSpPr txBox="1">
            <a:spLocks noGrp="1"/>
          </p:cNvSpPr>
          <p:nvPr>
            <p:ph type="title"/>
          </p:nvPr>
        </p:nvSpPr>
        <p:spPr>
          <a:xfrm>
            <a:off x="955733" y="613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82" name="Google Shape;782;p28"/>
          <p:cNvSpPr txBox="1">
            <a:spLocks noGrp="1"/>
          </p:cNvSpPr>
          <p:nvPr>
            <p:ph type="subTitle" idx="2"/>
          </p:nvPr>
        </p:nvSpPr>
        <p:spPr>
          <a:xfrm>
            <a:off x="6096000" y="1848167"/>
            <a:ext cx="5134400" cy="4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3" name="Google Shape;783;p28"/>
          <p:cNvSpPr txBox="1">
            <a:spLocks noGrp="1"/>
          </p:cNvSpPr>
          <p:nvPr>
            <p:ph type="subTitle" idx="3"/>
          </p:nvPr>
        </p:nvSpPr>
        <p:spPr>
          <a:xfrm>
            <a:off x="961467" y="1356967"/>
            <a:ext cx="10274800" cy="5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4" name="Google Shape;784;p28"/>
          <p:cNvSpPr/>
          <p:nvPr/>
        </p:nvSpPr>
        <p:spPr>
          <a:xfrm>
            <a:off x="11451567" y="2082900"/>
            <a:ext cx="996871" cy="2768368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5" name="Google Shape;785;p28"/>
          <p:cNvSpPr/>
          <p:nvPr/>
        </p:nvSpPr>
        <p:spPr>
          <a:xfrm>
            <a:off x="10197620" y="5697449"/>
            <a:ext cx="1898373" cy="159748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6" name="Google Shape;786;p28"/>
          <p:cNvSpPr/>
          <p:nvPr/>
        </p:nvSpPr>
        <p:spPr>
          <a:xfrm>
            <a:off x="10754467" y="-246472"/>
            <a:ext cx="1478127" cy="339374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7" name="Google Shape;787;p28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8" name="Google Shape;788;p28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9" name="Google Shape;789;p28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0" name="Google Shape;790;p28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1" name="Google Shape;791;p28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2" name="Google Shape;792;p28"/>
          <p:cNvSpPr/>
          <p:nvPr/>
        </p:nvSpPr>
        <p:spPr>
          <a:xfrm flipH="1">
            <a:off x="423267" y="18882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3" name="Google Shape;793;p28"/>
          <p:cNvSpPr/>
          <p:nvPr/>
        </p:nvSpPr>
        <p:spPr>
          <a:xfrm flipH="1">
            <a:off x="518214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4" name="Google Shape;794;p28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5" name="Google Shape;795;p28"/>
          <p:cNvSpPr/>
          <p:nvPr/>
        </p:nvSpPr>
        <p:spPr>
          <a:xfrm flipH="1">
            <a:off x="9128062" y="63217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6" name="Google Shape;796;p28"/>
          <p:cNvSpPr/>
          <p:nvPr/>
        </p:nvSpPr>
        <p:spPr>
          <a:xfrm flipH="1">
            <a:off x="11759665" y="55159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7" name="Google Shape;797;p28"/>
          <p:cNvSpPr/>
          <p:nvPr/>
        </p:nvSpPr>
        <p:spPr>
          <a:xfrm flipH="1">
            <a:off x="11600295" y="1113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8" name="Google Shape;798;p28"/>
          <p:cNvSpPr/>
          <p:nvPr/>
        </p:nvSpPr>
        <p:spPr>
          <a:xfrm flipH="1">
            <a:off x="10597699" y="7787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53698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955733" y="607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752767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2"/>
          </p:nvPr>
        </p:nvSpPr>
        <p:spPr>
          <a:xfrm>
            <a:off x="1073967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3"/>
          </p:nvPr>
        </p:nvSpPr>
        <p:spPr>
          <a:xfrm>
            <a:off x="4323548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4" name="Google Shape;804;p29"/>
          <p:cNvSpPr txBox="1">
            <a:spLocks noGrp="1"/>
          </p:cNvSpPr>
          <p:nvPr>
            <p:ph type="subTitle" idx="4"/>
          </p:nvPr>
        </p:nvSpPr>
        <p:spPr>
          <a:xfrm>
            <a:off x="4644749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subTitle" idx="5"/>
          </p:nvPr>
        </p:nvSpPr>
        <p:spPr>
          <a:xfrm>
            <a:off x="7894295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subTitle" idx="6"/>
          </p:nvPr>
        </p:nvSpPr>
        <p:spPr>
          <a:xfrm>
            <a:off x="8215512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7" name="Google Shape;807;p29"/>
          <p:cNvSpPr/>
          <p:nvPr/>
        </p:nvSpPr>
        <p:spPr>
          <a:xfrm rot="10800000" flipH="1">
            <a:off x="11175352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8" name="Google Shape;808;p29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1" name="Google Shape;811;p29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2" name="Google Shape;812;p29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3" name="Google Shape;813;p29"/>
          <p:cNvSpPr/>
          <p:nvPr/>
        </p:nvSpPr>
        <p:spPr>
          <a:xfrm rot="9829011">
            <a:off x="10316087" y="6149771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4" name="Google Shape;814;p29"/>
          <p:cNvSpPr/>
          <p:nvPr/>
        </p:nvSpPr>
        <p:spPr>
          <a:xfrm rot="-9899975" flipH="1">
            <a:off x="11359234" y="-167344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1" name="Google Shape;821;p29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2" name="Google Shape;822;p29"/>
          <p:cNvSpPr/>
          <p:nvPr/>
        </p:nvSpPr>
        <p:spPr>
          <a:xfrm rot="1705102" flipH="1">
            <a:off x="11357815" y="3576256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23" name="Google Shape;823;p29"/>
          <p:cNvGrpSpPr/>
          <p:nvPr/>
        </p:nvGrpSpPr>
        <p:grpSpPr>
          <a:xfrm>
            <a:off x="10693843" y="-1510997"/>
            <a:ext cx="3032400" cy="30324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9" name="Google Shape;829;p29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0" name="Google Shape;830;p29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1" name="Google Shape;831;p29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2" name="Google Shape;832;p29"/>
          <p:cNvSpPr/>
          <p:nvPr/>
        </p:nvSpPr>
        <p:spPr>
          <a:xfrm>
            <a:off x="11805348" y="13893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3" name="Google Shape;833;p29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4" name="Google Shape;834;p29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692576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0"/>
          <p:cNvSpPr txBox="1">
            <a:spLocks noGrp="1"/>
          </p:cNvSpPr>
          <p:nvPr>
            <p:ph type="title"/>
          </p:nvPr>
        </p:nvSpPr>
        <p:spPr>
          <a:xfrm>
            <a:off x="955733" y="6258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37" name="Google Shape;837;p30"/>
          <p:cNvSpPr txBox="1">
            <a:spLocks noGrp="1"/>
          </p:cNvSpPr>
          <p:nvPr>
            <p:ph type="subTitle" idx="1"/>
          </p:nvPr>
        </p:nvSpPr>
        <p:spPr>
          <a:xfrm>
            <a:off x="1125533" y="19052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38" name="Google Shape;838;p30"/>
          <p:cNvSpPr txBox="1">
            <a:spLocks noGrp="1"/>
          </p:cNvSpPr>
          <p:nvPr>
            <p:ph type="subTitle" idx="2"/>
          </p:nvPr>
        </p:nvSpPr>
        <p:spPr>
          <a:xfrm>
            <a:off x="1837767" y="2411933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39" name="Google Shape;839;p30"/>
          <p:cNvSpPr txBox="1">
            <a:spLocks noGrp="1"/>
          </p:cNvSpPr>
          <p:nvPr>
            <p:ph type="subTitle" idx="3"/>
          </p:nvPr>
        </p:nvSpPr>
        <p:spPr>
          <a:xfrm>
            <a:off x="7611833" y="19052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0" name="Google Shape;840;p30"/>
          <p:cNvSpPr txBox="1">
            <a:spLocks noGrp="1"/>
          </p:cNvSpPr>
          <p:nvPr>
            <p:ph type="subTitle" idx="4"/>
          </p:nvPr>
        </p:nvSpPr>
        <p:spPr>
          <a:xfrm>
            <a:off x="7590100" y="2411933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1" name="Google Shape;841;p30"/>
          <p:cNvSpPr txBox="1">
            <a:spLocks noGrp="1"/>
          </p:cNvSpPr>
          <p:nvPr>
            <p:ph type="subTitle" idx="5"/>
          </p:nvPr>
        </p:nvSpPr>
        <p:spPr>
          <a:xfrm>
            <a:off x="1125567" y="41460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2" name="Google Shape;842;p30"/>
          <p:cNvSpPr txBox="1">
            <a:spLocks noGrp="1"/>
          </p:cNvSpPr>
          <p:nvPr>
            <p:ph type="subTitle" idx="6"/>
          </p:nvPr>
        </p:nvSpPr>
        <p:spPr>
          <a:xfrm>
            <a:off x="1837767" y="46527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3" name="Google Shape;843;p30"/>
          <p:cNvSpPr txBox="1">
            <a:spLocks noGrp="1"/>
          </p:cNvSpPr>
          <p:nvPr>
            <p:ph type="subTitle" idx="7"/>
          </p:nvPr>
        </p:nvSpPr>
        <p:spPr>
          <a:xfrm>
            <a:off x="7611833" y="41460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4" name="Google Shape;844;p30"/>
          <p:cNvSpPr txBox="1">
            <a:spLocks noGrp="1"/>
          </p:cNvSpPr>
          <p:nvPr>
            <p:ph type="subTitle" idx="8"/>
          </p:nvPr>
        </p:nvSpPr>
        <p:spPr>
          <a:xfrm>
            <a:off x="7590100" y="46527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5" name="Google Shape;845;p30"/>
          <p:cNvSpPr/>
          <p:nvPr/>
        </p:nvSpPr>
        <p:spPr>
          <a:xfrm rot="6329527" flipH="1">
            <a:off x="-167854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6" name="Google Shape;846;p30"/>
          <p:cNvSpPr/>
          <p:nvPr/>
        </p:nvSpPr>
        <p:spPr>
          <a:xfrm rot="9560678" flipH="1">
            <a:off x="11106713" y="-233380"/>
            <a:ext cx="1481644" cy="124678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7" name="Google Shape;847;p30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8" name="Google Shape;848;p30"/>
          <p:cNvSpPr/>
          <p:nvPr/>
        </p:nvSpPr>
        <p:spPr>
          <a:xfrm rot="-5400000" flipH="1">
            <a:off x="5157808" y="12958"/>
            <a:ext cx="1808685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9" name="Google Shape;849;p30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0" name="Google Shape;850;p30"/>
          <p:cNvSpPr/>
          <p:nvPr/>
        </p:nvSpPr>
        <p:spPr>
          <a:xfrm rot="8584896" flipH="1">
            <a:off x="-479749" y="5553479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1" name="Google Shape;851;p30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2" name="Google Shape;852;p30"/>
          <p:cNvSpPr/>
          <p:nvPr/>
        </p:nvSpPr>
        <p:spPr>
          <a:xfrm>
            <a:off x="111450" y="14247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3" name="Google Shape;853;p30"/>
          <p:cNvSpPr/>
          <p:nvPr/>
        </p:nvSpPr>
        <p:spPr>
          <a:xfrm>
            <a:off x="11282950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4" name="Google Shape;854;p30"/>
          <p:cNvSpPr/>
          <p:nvPr/>
        </p:nvSpPr>
        <p:spPr>
          <a:xfrm>
            <a:off x="349033" y="54512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5" name="Google Shape;855;p30"/>
          <p:cNvSpPr/>
          <p:nvPr/>
        </p:nvSpPr>
        <p:spPr>
          <a:xfrm>
            <a:off x="11456182" y="1859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6" name="Google Shape;856;p30"/>
          <p:cNvSpPr/>
          <p:nvPr/>
        </p:nvSpPr>
        <p:spPr>
          <a:xfrm>
            <a:off x="2385829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7" name="Google Shape;857;p30"/>
          <p:cNvSpPr/>
          <p:nvPr/>
        </p:nvSpPr>
        <p:spPr>
          <a:xfrm>
            <a:off x="832616" y="5644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8" name="Google Shape;858;p30"/>
          <p:cNvSpPr/>
          <p:nvPr/>
        </p:nvSpPr>
        <p:spPr>
          <a:xfrm>
            <a:off x="163406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9" name="Google Shape;859;p30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0" name="Google Shape;860;p30"/>
          <p:cNvSpPr/>
          <p:nvPr/>
        </p:nvSpPr>
        <p:spPr>
          <a:xfrm>
            <a:off x="10775082" y="63470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1" name="Google Shape;861;p30"/>
          <p:cNvSpPr/>
          <p:nvPr/>
        </p:nvSpPr>
        <p:spPr>
          <a:xfrm>
            <a:off x="11949129" y="5814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601168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2"/>
          <p:cNvSpPr txBox="1">
            <a:spLocks noGrp="1"/>
          </p:cNvSpPr>
          <p:nvPr>
            <p:ph type="title"/>
          </p:nvPr>
        </p:nvSpPr>
        <p:spPr>
          <a:xfrm>
            <a:off x="1042000" y="613667"/>
            <a:ext cx="10108000" cy="7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4" name="Google Shape;904;p32"/>
          <p:cNvSpPr txBox="1">
            <a:spLocks noGrp="1"/>
          </p:cNvSpPr>
          <p:nvPr>
            <p:ph type="subTitle" idx="1"/>
          </p:nvPr>
        </p:nvSpPr>
        <p:spPr>
          <a:xfrm>
            <a:off x="5343367" y="1831933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5" name="Google Shape;905;p32"/>
          <p:cNvSpPr txBox="1">
            <a:spLocks noGrp="1"/>
          </p:cNvSpPr>
          <p:nvPr>
            <p:ph type="subTitle" idx="2"/>
          </p:nvPr>
        </p:nvSpPr>
        <p:spPr>
          <a:xfrm>
            <a:off x="5348033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6" name="Google Shape;906;p32"/>
          <p:cNvSpPr txBox="1">
            <a:spLocks noGrp="1"/>
          </p:cNvSpPr>
          <p:nvPr>
            <p:ph type="subTitle" idx="3"/>
          </p:nvPr>
        </p:nvSpPr>
        <p:spPr>
          <a:xfrm>
            <a:off x="5343367" y="4022836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7" name="Google Shape;907;p32"/>
          <p:cNvSpPr txBox="1">
            <a:spLocks noGrp="1"/>
          </p:cNvSpPr>
          <p:nvPr>
            <p:ph type="subTitle" idx="4"/>
          </p:nvPr>
        </p:nvSpPr>
        <p:spPr>
          <a:xfrm>
            <a:off x="5348017" y="4525036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8" name="Google Shape;908;p32"/>
          <p:cNvSpPr txBox="1">
            <a:spLocks noGrp="1"/>
          </p:cNvSpPr>
          <p:nvPr>
            <p:ph type="subTitle" idx="5"/>
          </p:nvPr>
        </p:nvSpPr>
        <p:spPr>
          <a:xfrm>
            <a:off x="8875533" y="1833000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9" name="Google Shape;909;p32"/>
          <p:cNvSpPr txBox="1">
            <a:spLocks noGrp="1"/>
          </p:cNvSpPr>
          <p:nvPr>
            <p:ph type="subTitle" idx="6"/>
          </p:nvPr>
        </p:nvSpPr>
        <p:spPr>
          <a:xfrm>
            <a:off x="8870017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0" name="Google Shape;910;p32"/>
          <p:cNvSpPr txBox="1">
            <a:spLocks noGrp="1"/>
          </p:cNvSpPr>
          <p:nvPr>
            <p:ph type="subTitle" idx="7"/>
          </p:nvPr>
        </p:nvSpPr>
        <p:spPr>
          <a:xfrm>
            <a:off x="8875533" y="4022432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1" name="Google Shape;911;p32"/>
          <p:cNvSpPr txBox="1">
            <a:spLocks noGrp="1"/>
          </p:cNvSpPr>
          <p:nvPr>
            <p:ph type="subTitle" idx="8"/>
          </p:nvPr>
        </p:nvSpPr>
        <p:spPr>
          <a:xfrm>
            <a:off x="8870017" y="4525033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2" name="Google Shape;912;p32"/>
          <p:cNvSpPr txBox="1">
            <a:spLocks noGrp="1"/>
          </p:cNvSpPr>
          <p:nvPr>
            <p:ph type="subTitle" idx="9"/>
          </p:nvPr>
        </p:nvSpPr>
        <p:spPr>
          <a:xfrm>
            <a:off x="1892300" y="1831933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3" name="Google Shape;913;p32"/>
          <p:cNvSpPr txBox="1">
            <a:spLocks noGrp="1"/>
          </p:cNvSpPr>
          <p:nvPr>
            <p:ph type="subTitle" idx="13"/>
          </p:nvPr>
        </p:nvSpPr>
        <p:spPr>
          <a:xfrm>
            <a:off x="1892284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4" name="Google Shape;914;p32"/>
          <p:cNvSpPr txBox="1">
            <a:spLocks noGrp="1"/>
          </p:cNvSpPr>
          <p:nvPr>
            <p:ph type="subTitle" idx="14"/>
          </p:nvPr>
        </p:nvSpPr>
        <p:spPr>
          <a:xfrm>
            <a:off x="1892300" y="4014700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5" name="Google Shape;915;p32"/>
          <p:cNvSpPr txBox="1">
            <a:spLocks noGrp="1"/>
          </p:cNvSpPr>
          <p:nvPr>
            <p:ph type="subTitle" idx="15"/>
          </p:nvPr>
        </p:nvSpPr>
        <p:spPr>
          <a:xfrm>
            <a:off x="1892284" y="4525036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6" name="Google Shape;916;p32"/>
          <p:cNvSpPr/>
          <p:nvPr/>
        </p:nvSpPr>
        <p:spPr>
          <a:xfrm>
            <a:off x="11175352" y="-184515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7" name="Google Shape;917;p32"/>
          <p:cNvSpPr/>
          <p:nvPr/>
        </p:nvSpPr>
        <p:spPr>
          <a:xfrm flipH="1">
            <a:off x="-10481" y="1182540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8" name="Google Shape;918;p32"/>
          <p:cNvSpPr/>
          <p:nvPr/>
        </p:nvSpPr>
        <p:spPr>
          <a:xfrm flipH="1">
            <a:off x="-7515" y="-184515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9" name="Google Shape;919;p32"/>
          <p:cNvSpPr/>
          <p:nvPr/>
        </p:nvSpPr>
        <p:spPr>
          <a:xfrm rot="10800000">
            <a:off x="1032979" y="-172794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0" name="Google Shape;920;p32"/>
          <p:cNvSpPr/>
          <p:nvPr/>
        </p:nvSpPr>
        <p:spPr>
          <a:xfrm>
            <a:off x="-24843" y="5932517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1" name="Google Shape;921;p32"/>
          <p:cNvSpPr/>
          <p:nvPr/>
        </p:nvSpPr>
        <p:spPr>
          <a:xfrm rot="970989" flipH="1">
            <a:off x="10316087" y="-278125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2" name="Google Shape;922;p32"/>
          <p:cNvSpPr/>
          <p:nvPr/>
        </p:nvSpPr>
        <p:spPr>
          <a:xfrm rot="-900025">
            <a:off x="11359234" y="5985806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23" name="Google Shape;923;p32"/>
          <p:cNvGrpSpPr/>
          <p:nvPr/>
        </p:nvGrpSpPr>
        <p:grpSpPr>
          <a:xfrm rot="10800000" flipH="1">
            <a:off x="-1513157" y="5338208"/>
            <a:ext cx="3032400" cy="3032400"/>
            <a:chOff x="-1087568" y="-1126448"/>
            <a:chExt cx="2274300" cy="2274300"/>
          </a:xfrm>
        </p:grpSpPr>
        <p:sp>
          <p:nvSpPr>
            <p:cNvPr id="924" name="Google Shape;924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28" name="Google Shape;928;p32"/>
          <p:cNvSpPr/>
          <p:nvPr/>
        </p:nvSpPr>
        <p:spPr>
          <a:xfrm rot="10800000" flipH="1">
            <a:off x="11840633" y="1362696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9" name="Google Shape;929;p32"/>
          <p:cNvSpPr/>
          <p:nvPr/>
        </p:nvSpPr>
        <p:spPr>
          <a:xfrm rot="10800000" flipH="1">
            <a:off x="11240333" y="283775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0" name="Google Shape;930;p32"/>
          <p:cNvSpPr/>
          <p:nvPr/>
        </p:nvSpPr>
        <p:spPr>
          <a:xfrm rot="9094898">
            <a:off x="11357815" y="2028952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31" name="Google Shape;931;p32"/>
          <p:cNvGrpSpPr/>
          <p:nvPr/>
        </p:nvGrpSpPr>
        <p:grpSpPr>
          <a:xfrm rot="10800000" flipH="1">
            <a:off x="10693843" y="5338208"/>
            <a:ext cx="3032400" cy="3032400"/>
            <a:chOff x="-1087568" y="-1126448"/>
            <a:chExt cx="2274300" cy="2274300"/>
          </a:xfrm>
        </p:grpSpPr>
        <p:sp>
          <p:nvSpPr>
            <p:cNvPr id="932" name="Google Shape;932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36" name="Google Shape;936;p32"/>
          <p:cNvSpPr/>
          <p:nvPr/>
        </p:nvSpPr>
        <p:spPr>
          <a:xfrm rot="10800000" flipH="1">
            <a:off x="549167" y="338859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7" name="Google Shape;937;p32"/>
          <p:cNvSpPr/>
          <p:nvPr/>
        </p:nvSpPr>
        <p:spPr>
          <a:xfrm rot="10800000" flipH="1">
            <a:off x="644534" y="5470255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8" name="Google Shape;938;p32"/>
          <p:cNvSpPr/>
          <p:nvPr/>
        </p:nvSpPr>
        <p:spPr>
          <a:xfrm rot="10800000" flipH="1">
            <a:off x="1073967" y="633672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9" name="Google Shape;939;p32"/>
          <p:cNvSpPr/>
          <p:nvPr/>
        </p:nvSpPr>
        <p:spPr>
          <a:xfrm rot="10800000" flipH="1">
            <a:off x="11607751" y="620827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0" name="Google Shape;940;p32"/>
          <p:cNvSpPr/>
          <p:nvPr/>
        </p:nvSpPr>
        <p:spPr>
          <a:xfrm rot="10800000" flipH="1">
            <a:off x="11485867" y="218419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1" name="Google Shape;941;p32"/>
          <p:cNvSpPr/>
          <p:nvPr/>
        </p:nvSpPr>
        <p:spPr>
          <a:xfrm rot="10800000" flipH="1">
            <a:off x="11805348" y="5257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2" name="Google Shape;942;p32"/>
          <p:cNvSpPr/>
          <p:nvPr/>
        </p:nvSpPr>
        <p:spPr>
          <a:xfrm rot="10800000" flipH="1">
            <a:off x="2244067" y="18242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3" name="Google Shape;943;p32"/>
          <p:cNvSpPr/>
          <p:nvPr/>
        </p:nvSpPr>
        <p:spPr>
          <a:xfrm rot="10800000" flipH="1">
            <a:off x="403284" y="3053628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46525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oogle Shape;945;p33"/>
          <p:cNvGrpSpPr/>
          <p:nvPr/>
        </p:nvGrpSpPr>
        <p:grpSpPr>
          <a:xfrm flipH="1">
            <a:off x="7420811" y="-1375267"/>
            <a:ext cx="9593200" cy="9593200"/>
            <a:chOff x="-3604212" y="-1031450"/>
            <a:chExt cx="7194900" cy="7194900"/>
          </a:xfrm>
        </p:grpSpPr>
        <p:sp>
          <p:nvSpPr>
            <p:cNvPr id="946" name="Google Shape;946;p33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51" name="Google Shape;951;p33"/>
          <p:cNvSpPr/>
          <p:nvPr/>
        </p:nvSpPr>
        <p:spPr>
          <a:xfrm flipH="1">
            <a:off x="9342765" y="-271899"/>
            <a:ext cx="2876304" cy="740096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2" name="Google Shape;952;p33"/>
          <p:cNvSpPr/>
          <p:nvPr/>
        </p:nvSpPr>
        <p:spPr>
          <a:xfrm flipH="1">
            <a:off x="10946101" y="1898572"/>
            <a:ext cx="556811" cy="780865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3" name="Google Shape;953;p33"/>
          <p:cNvSpPr/>
          <p:nvPr/>
        </p:nvSpPr>
        <p:spPr>
          <a:xfrm flipH="1">
            <a:off x="11428314" y="4186442"/>
            <a:ext cx="529615" cy="799623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4" name="Google Shape;954;p33"/>
          <p:cNvSpPr/>
          <p:nvPr/>
        </p:nvSpPr>
        <p:spPr>
          <a:xfrm flipH="1">
            <a:off x="10979693" y="3206497"/>
            <a:ext cx="226271" cy="1212776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5" name="Google Shape;955;p33"/>
          <p:cNvSpPr/>
          <p:nvPr/>
        </p:nvSpPr>
        <p:spPr>
          <a:xfrm flipH="1">
            <a:off x="11525337" y="1691057"/>
            <a:ext cx="687084" cy="1511175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6" name="Google Shape;956;p33"/>
          <p:cNvSpPr/>
          <p:nvPr/>
        </p:nvSpPr>
        <p:spPr>
          <a:xfrm flipH="1">
            <a:off x="10482306" y="3342397"/>
            <a:ext cx="1021631" cy="2286584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7" name="Google Shape;957;p33"/>
          <p:cNvSpPr/>
          <p:nvPr/>
        </p:nvSpPr>
        <p:spPr>
          <a:xfrm flipH="1">
            <a:off x="10301902" y="745300"/>
            <a:ext cx="1305109" cy="1615955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8" name="Google Shape;958;p33"/>
          <p:cNvSpPr/>
          <p:nvPr/>
        </p:nvSpPr>
        <p:spPr>
          <a:xfrm rot="-947843" flipH="1">
            <a:off x="9489005" y="4820197"/>
            <a:ext cx="1021632" cy="228658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9" name="Google Shape;959;p33"/>
          <p:cNvSpPr/>
          <p:nvPr/>
        </p:nvSpPr>
        <p:spPr>
          <a:xfrm flipH="1">
            <a:off x="-352482" y="940968"/>
            <a:ext cx="1466185" cy="4071681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0" name="Google Shape;960;p33"/>
          <p:cNvSpPr/>
          <p:nvPr/>
        </p:nvSpPr>
        <p:spPr>
          <a:xfrm rot="2876189" flipH="1">
            <a:off x="21682" y="5145290"/>
            <a:ext cx="1283924" cy="108037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88D3">
              <a:alpha val="1510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1" name="Google Shape;961;p33"/>
          <p:cNvSpPr/>
          <p:nvPr/>
        </p:nvSpPr>
        <p:spPr>
          <a:xfrm rot="929600" flipH="1">
            <a:off x="-324748" y="5457780"/>
            <a:ext cx="1527933" cy="1711045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2" name="Google Shape;962;p33"/>
          <p:cNvSpPr/>
          <p:nvPr/>
        </p:nvSpPr>
        <p:spPr>
          <a:xfrm flipH="1">
            <a:off x="-58599" y="-171100"/>
            <a:ext cx="1172312" cy="2691507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3" name="Google Shape;963;p33"/>
          <p:cNvSpPr txBox="1">
            <a:spLocks noGrp="1"/>
          </p:cNvSpPr>
          <p:nvPr>
            <p:ph type="ctrTitle"/>
          </p:nvPr>
        </p:nvSpPr>
        <p:spPr>
          <a:xfrm>
            <a:off x="189133" y="1052185"/>
            <a:ext cx="6586800" cy="9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64" name="Google Shape;964;p33"/>
          <p:cNvSpPr txBox="1">
            <a:spLocks noGrp="1"/>
          </p:cNvSpPr>
          <p:nvPr>
            <p:ph type="subTitle" idx="1"/>
          </p:nvPr>
        </p:nvSpPr>
        <p:spPr>
          <a:xfrm>
            <a:off x="1161933" y="3093917"/>
            <a:ext cx="4641200" cy="15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5" name="Google Shape;965;p33"/>
          <p:cNvSpPr txBox="1"/>
          <p:nvPr/>
        </p:nvSpPr>
        <p:spPr>
          <a:xfrm>
            <a:off x="904733" y="4520051"/>
            <a:ext cx="5064400" cy="9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7090243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4"/>
          <p:cNvSpPr/>
          <p:nvPr/>
        </p:nvSpPr>
        <p:spPr>
          <a:xfrm rot="10800000" flipH="1">
            <a:off x="11175352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8" name="Google Shape;968;p34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9" name="Google Shape;969;p34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0" name="Google Shape;970;p34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1" name="Google Shape;971;p34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2" name="Google Shape;972;p34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3" name="Google Shape;973;p34"/>
          <p:cNvSpPr/>
          <p:nvPr/>
        </p:nvSpPr>
        <p:spPr>
          <a:xfrm rot="9829011">
            <a:off x="10316087" y="6149771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4" name="Google Shape;974;p34"/>
          <p:cNvSpPr/>
          <p:nvPr/>
        </p:nvSpPr>
        <p:spPr>
          <a:xfrm rot="-9899975" flipH="1">
            <a:off x="11359234" y="-167344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75" name="Google Shape;975;p34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976" name="Google Shape;976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0" name="Google Shape;980;p34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1" name="Google Shape;981;p34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2" name="Google Shape;982;p34"/>
          <p:cNvSpPr/>
          <p:nvPr/>
        </p:nvSpPr>
        <p:spPr>
          <a:xfrm rot="1705102" flipH="1">
            <a:off x="11357815" y="3576256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83" name="Google Shape;983;p34"/>
          <p:cNvGrpSpPr/>
          <p:nvPr/>
        </p:nvGrpSpPr>
        <p:grpSpPr>
          <a:xfrm>
            <a:off x="10693843" y="-1510997"/>
            <a:ext cx="3032400" cy="3032400"/>
            <a:chOff x="-1087568" y="-1126448"/>
            <a:chExt cx="2274300" cy="2274300"/>
          </a:xfrm>
        </p:grpSpPr>
        <p:sp>
          <p:nvSpPr>
            <p:cNvPr id="984" name="Google Shape;984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8" name="Google Shape;988;p34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9" name="Google Shape;989;p34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0" name="Google Shape;990;p34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1" name="Google Shape;991;p34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2" name="Google Shape;992;p34"/>
          <p:cNvSpPr/>
          <p:nvPr/>
        </p:nvSpPr>
        <p:spPr>
          <a:xfrm>
            <a:off x="11805348" y="13893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3" name="Google Shape;993;p34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4" name="Google Shape;994;p34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8530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5"/>
          <p:cNvSpPr/>
          <p:nvPr/>
        </p:nvSpPr>
        <p:spPr>
          <a:xfrm>
            <a:off x="112586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7" name="Google Shape;997;p35"/>
          <p:cNvSpPr/>
          <p:nvPr/>
        </p:nvSpPr>
        <p:spPr>
          <a:xfrm>
            <a:off x="101119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8" name="Google Shape;998;p35"/>
          <p:cNvSpPr/>
          <p:nvPr/>
        </p:nvSpPr>
        <p:spPr>
          <a:xfrm rot="-929517">
            <a:off x="112619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9" name="Google Shape;999;p35"/>
          <p:cNvSpPr/>
          <p:nvPr/>
        </p:nvSpPr>
        <p:spPr>
          <a:xfrm>
            <a:off x="111154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0" name="Google Shape;1000;p35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1" name="Google Shape;1001;p35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2" name="Google Shape;1002;p35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3" name="Google Shape;1003;p35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04" name="Google Shape;1004;p35"/>
          <p:cNvGrpSpPr/>
          <p:nvPr/>
        </p:nvGrpSpPr>
        <p:grpSpPr>
          <a:xfrm>
            <a:off x="-1450091" y="-1501931"/>
            <a:ext cx="3032400" cy="3032400"/>
            <a:chOff x="-1087568" y="-1126448"/>
            <a:chExt cx="2274300" cy="2274300"/>
          </a:xfrm>
        </p:grpSpPr>
        <p:sp>
          <p:nvSpPr>
            <p:cNvPr id="1005" name="Google Shape;1005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9" name="Google Shape;1009;p35"/>
          <p:cNvGrpSpPr/>
          <p:nvPr/>
        </p:nvGrpSpPr>
        <p:grpSpPr>
          <a:xfrm>
            <a:off x="10667176" y="5339969"/>
            <a:ext cx="3032400" cy="3032400"/>
            <a:chOff x="-1087568" y="-1126448"/>
            <a:chExt cx="2274300" cy="2274300"/>
          </a:xfrm>
        </p:grpSpPr>
        <p:sp>
          <p:nvSpPr>
            <p:cNvPr id="1010" name="Google Shape;1010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14" name="Google Shape;1014;p35"/>
          <p:cNvSpPr/>
          <p:nvPr/>
        </p:nvSpPr>
        <p:spPr>
          <a:xfrm>
            <a:off x="1140400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5" name="Google Shape;1015;p35"/>
          <p:cNvSpPr/>
          <p:nvPr/>
        </p:nvSpPr>
        <p:spPr>
          <a:xfrm>
            <a:off x="118325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6" name="Google Shape;1016;p35"/>
          <p:cNvSpPr/>
          <p:nvPr/>
        </p:nvSpPr>
        <p:spPr>
          <a:xfrm>
            <a:off x="437268" y="58704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7" name="Google Shape;1017;p35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8" name="Google Shape;1018;p35"/>
          <p:cNvSpPr/>
          <p:nvPr/>
        </p:nvSpPr>
        <p:spPr>
          <a:xfrm>
            <a:off x="115996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9" name="Google Shape;1019;p35"/>
          <p:cNvSpPr/>
          <p:nvPr/>
        </p:nvSpPr>
        <p:spPr>
          <a:xfrm>
            <a:off x="166933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0" name="Google Shape;1020;p35"/>
          <p:cNvSpPr/>
          <p:nvPr/>
        </p:nvSpPr>
        <p:spPr>
          <a:xfrm>
            <a:off x="112322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1" name="Google Shape;1021;p35"/>
          <p:cNvSpPr/>
          <p:nvPr/>
        </p:nvSpPr>
        <p:spPr>
          <a:xfrm>
            <a:off x="114777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2" name="Google Shape;1022;p35"/>
          <p:cNvSpPr/>
          <p:nvPr/>
        </p:nvSpPr>
        <p:spPr>
          <a:xfrm>
            <a:off x="118943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3" name="Google Shape;1023;p35"/>
          <p:cNvSpPr/>
          <p:nvPr/>
        </p:nvSpPr>
        <p:spPr>
          <a:xfrm>
            <a:off x="1051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4" name="Google Shape;1024;p35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5" name="Google Shape;1025;p35"/>
          <p:cNvSpPr/>
          <p:nvPr/>
        </p:nvSpPr>
        <p:spPr>
          <a:xfrm>
            <a:off x="98093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870554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6"/>
          <p:cNvSpPr/>
          <p:nvPr/>
        </p:nvSpPr>
        <p:spPr>
          <a:xfrm>
            <a:off x="8942734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8" name="Google Shape;1028;p36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029" name="Google Shape;1029;p36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0" name="Google Shape;1030;p36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1" name="Google Shape;1031;p36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2" name="Google Shape;1032;p36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3" name="Google Shape;1033;p36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4" name="Google Shape;1034;p36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5" name="Google Shape;1035;p36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6" name="Google Shape;1036;p36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37" name="Google Shape;1037;p36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1038" name="Google Shape;1038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42" name="Google Shape;1042;p36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1043" name="Google Shape;1043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47" name="Google Shape;1047;p36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8" name="Google Shape;1048;p36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9" name="Google Shape;1049;p36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0" name="Google Shape;1050;p36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1" name="Google Shape;1051;p36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2" name="Google Shape;1052;p36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3" name="Google Shape;1053;p36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4" name="Google Shape;1054;p36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5" name="Google Shape;1055;p36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6" name="Google Shape;1056;p36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7" name="Google Shape;1057;p36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8" name="Google Shape;1058;p36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9" name="Google Shape;1059;p36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71803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subTitle" idx="1"/>
          </p:nvPr>
        </p:nvSpPr>
        <p:spPr>
          <a:xfrm>
            <a:off x="1341784" y="3227467"/>
            <a:ext cx="43596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2"/>
          </p:nvPr>
        </p:nvSpPr>
        <p:spPr>
          <a:xfrm>
            <a:off x="1696800" y="3733533"/>
            <a:ext cx="36496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title"/>
          </p:nvPr>
        </p:nvSpPr>
        <p:spPr>
          <a:xfrm>
            <a:off x="955733" y="6097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3"/>
          </p:nvPr>
        </p:nvSpPr>
        <p:spPr>
          <a:xfrm>
            <a:off x="6490617" y="3227467"/>
            <a:ext cx="43596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subTitle" idx="4"/>
          </p:nvPr>
        </p:nvSpPr>
        <p:spPr>
          <a:xfrm>
            <a:off x="6845633" y="3733533"/>
            <a:ext cx="36496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786941" y="347713"/>
            <a:ext cx="15232" cy="9776"/>
          </a:xfrm>
          <a:custGeom>
            <a:avLst/>
            <a:gdLst/>
            <a:ahLst/>
            <a:cxnLst/>
            <a:rect l="l" t="t" r="r" b="b"/>
            <a:pathLst>
              <a:path w="201" h="129" extrusionOk="0">
                <a:moveTo>
                  <a:pt x="1" y="1"/>
                </a:moveTo>
                <a:lnTo>
                  <a:pt x="1" y="1"/>
                </a:lnTo>
                <a:cubicBezTo>
                  <a:pt x="67" y="42"/>
                  <a:pt x="139" y="83"/>
                  <a:pt x="200" y="129"/>
                </a:cubicBezTo>
                <a:cubicBezTo>
                  <a:pt x="139" y="83"/>
                  <a:pt x="72" y="42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5"/>
          <p:cNvSpPr/>
          <p:nvPr/>
        </p:nvSpPr>
        <p:spPr>
          <a:xfrm>
            <a:off x="1644771" y="302394"/>
            <a:ext cx="10533" cy="833"/>
          </a:xfrm>
          <a:custGeom>
            <a:avLst/>
            <a:gdLst/>
            <a:ahLst/>
            <a:cxnLst/>
            <a:rect l="l" t="t" r="r" b="b"/>
            <a:pathLst>
              <a:path w="139" h="11" extrusionOk="0">
                <a:moveTo>
                  <a:pt x="0" y="1"/>
                </a:moveTo>
                <a:cubicBezTo>
                  <a:pt x="38" y="5"/>
                  <a:pt x="80" y="6"/>
                  <a:pt x="117" y="9"/>
                </a:cubicBezTo>
                <a:lnTo>
                  <a:pt x="117" y="9"/>
                </a:lnTo>
                <a:cubicBezTo>
                  <a:pt x="75" y="4"/>
                  <a:pt x="40" y="1"/>
                  <a:pt x="0" y="1"/>
                </a:cubicBezTo>
                <a:close/>
                <a:moveTo>
                  <a:pt x="117" y="9"/>
                </a:moveTo>
                <a:cubicBezTo>
                  <a:pt x="124" y="9"/>
                  <a:pt x="131" y="10"/>
                  <a:pt x="138" y="11"/>
                </a:cubicBezTo>
                <a:cubicBezTo>
                  <a:pt x="131" y="10"/>
                  <a:pt x="124" y="9"/>
                  <a:pt x="117" y="9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5"/>
          <p:cNvSpPr/>
          <p:nvPr/>
        </p:nvSpPr>
        <p:spPr>
          <a:xfrm>
            <a:off x="1771481" y="339225"/>
            <a:ext cx="11291" cy="6291"/>
          </a:xfrm>
          <a:custGeom>
            <a:avLst/>
            <a:gdLst/>
            <a:ahLst/>
            <a:cxnLst/>
            <a:rect l="l" t="t" r="r" b="b"/>
            <a:pathLst>
              <a:path w="149" h="83" extrusionOk="0">
                <a:moveTo>
                  <a:pt x="0" y="1"/>
                </a:moveTo>
                <a:cubicBezTo>
                  <a:pt x="51" y="26"/>
                  <a:pt x="97" y="52"/>
                  <a:pt x="148" y="82"/>
                </a:cubicBezTo>
                <a:cubicBezTo>
                  <a:pt x="102" y="52"/>
                  <a:pt x="51" y="2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5"/>
          <p:cNvSpPr/>
          <p:nvPr/>
        </p:nvSpPr>
        <p:spPr>
          <a:xfrm>
            <a:off x="1803235" y="357792"/>
            <a:ext cx="13640" cy="9776"/>
          </a:xfrm>
          <a:custGeom>
            <a:avLst/>
            <a:gdLst/>
            <a:ahLst/>
            <a:cxnLst/>
            <a:rect l="l" t="t" r="r" b="b"/>
            <a:pathLst>
              <a:path w="180" h="129" extrusionOk="0">
                <a:moveTo>
                  <a:pt x="0" y="1"/>
                </a:moveTo>
                <a:cubicBezTo>
                  <a:pt x="62" y="47"/>
                  <a:pt x="118" y="88"/>
                  <a:pt x="179" y="129"/>
                </a:cubicBezTo>
                <a:cubicBezTo>
                  <a:pt x="118" y="88"/>
                  <a:pt x="57" y="42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5"/>
          <p:cNvSpPr/>
          <p:nvPr/>
        </p:nvSpPr>
        <p:spPr>
          <a:xfrm>
            <a:off x="1681602" y="307092"/>
            <a:ext cx="10533" cy="2349"/>
          </a:xfrm>
          <a:custGeom>
            <a:avLst/>
            <a:gdLst/>
            <a:ahLst/>
            <a:cxnLst/>
            <a:rect l="l" t="t" r="r" b="b"/>
            <a:pathLst>
              <a:path w="139" h="31" extrusionOk="0">
                <a:moveTo>
                  <a:pt x="0" y="0"/>
                </a:moveTo>
                <a:cubicBezTo>
                  <a:pt x="46" y="5"/>
                  <a:pt x="97" y="21"/>
                  <a:pt x="138" y="31"/>
                </a:cubicBezTo>
                <a:cubicBezTo>
                  <a:pt x="97" y="21"/>
                  <a:pt x="46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5"/>
          <p:cNvSpPr/>
          <p:nvPr/>
        </p:nvSpPr>
        <p:spPr>
          <a:xfrm>
            <a:off x="1663338" y="304365"/>
            <a:ext cx="10533" cy="1212"/>
          </a:xfrm>
          <a:custGeom>
            <a:avLst/>
            <a:gdLst/>
            <a:ahLst/>
            <a:cxnLst/>
            <a:rect l="l" t="t" r="r" b="b"/>
            <a:pathLst>
              <a:path w="139" h="16" extrusionOk="0">
                <a:moveTo>
                  <a:pt x="1" y="0"/>
                </a:moveTo>
                <a:lnTo>
                  <a:pt x="139" y="16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5"/>
          <p:cNvSpPr/>
          <p:nvPr/>
        </p:nvSpPr>
        <p:spPr>
          <a:xfrm>
            <a:off x="1699033" y="310957"/>
            <a:ext cx="15535" cy="4320"/>
          </a:xfrm>
          <a:custGeom>
            <a:avLst/>
            <a:gdLst/>
            <a:ahLst/>
            <a:cxnLst/>
            <a:rect l="l" t="t" r="r" b="b"/>
            <a:pathLst>
              <a:path w="205" h="57" extrusionOk="0">
                <a:moveTo>
                  <a:pt x="0" y="0"/>
                </a:moveTo>
                <a:cubicBezTo>
                  <a:pt x="72" y="21"/>
                  <a:pt x="133" y="41"/>
                  <a:pt x="205" y="56"/>
                </a:cubicBezTo>
                <a:cubicBezTo>
                  <a:pt x="138" y="41"/>
                  <a:pt x="72" y="21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5"/>
          <p:cNvSpPr/>
          <p:nvPr/>
        </p:nvSpPr>
        <p:spPr>
          <a:xfrm>
            <a:off x="1755945" y="331495"/>
            <a:ext cx="9776" cy="4699"/>
          </a:xfrm>
          <a:custGeom>
            <a:avLst/>
            <a:gdLst/>
            <a:ahLst/>
            <a:cxnLst/>
            <a:rect l="l" t="t" r="r" b="b"/>
            <a:pathLst>
              <a:path w="129" h="62" extrusionOk="0">
                <a:moveTo>
                  <a:pt x="1" y="0"/>
                </a:moveTo>
                <a:cubicBezTo>
                  <a:pt x="47" y="16"/>
                  <a:pt x="88" y="36"/>
                  <a:pt x="128" y="62"/>
                </a:cubicBezTo>
                <a:cubicBezTo>
                  <a:pt x="88" y="36"/>
                  <a:pt x="47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5"/>
          <p:cNvSpPr/>
          <p:nvPr/>
        </p:nvSpPr>
        <p:spPr>
          <a:xfrm>
            <a:off x="1720328" y="317172"/>
            <a:ext cx="12049" cy="4699"/>
          </a:xfrm>
          <a:custGeom>
            <a:avLst/>
            <a:gdLst/>
            <a:ahLst/>
            <a:cxnLst/>
            <a:rect l="l" t="t" r="r" b="b"/>
            <a:pathLst>
              <a:path w="159" h="62" extrusionOk="0">
                <a:moveTo>
                  <a:pt x="0" y="0"/>
                </a:moveTo>
                <a:lnTo>
                  <a:pt x="0" y="0"/>
                </a:lnTo>
                <a:cubicBezTo>
                  <a:pt x="51" y="20"/>
                  <a:pt x="108" y="41"/>
                  <a:pt x="159" y="61"/>
                </a:cubicBezTo>
                <a:cubicBezTo>
                  <a:pt x="108" y="41"/>
                  <a:pt x="57" y="2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5"/>
          <p:cNvSpPr/>
          <p:nvPr/>
        </p:nvSpPr>
        <p:spPr>
          <a:xfrm>
            <a:off x="1739273" y="324144"/>
            <a:ext cx="9776" cy="3941"/>
          </a:xfrm>
          <a:custGeom>
            <a:avLst/>
            <a:gdLst/>
            <a:ahLst/>
            <a:cxnLst/>
            <a:rect l="l" t="t" r="r" b="b"/>
            <a:pathLst>
              <a:path w="129" h="52" extrusionOk="0">
                <a:moveTo>
                  <a:pt x="1" y="0"/>
                </a:moveTo>
                <a:cubicBezTo>
                  <a:pt x="42" y="21"/>
                  <a:pt x="88" y="36"/>
                  <a:pt x="129" y="51"/>
                </a:cubicBezTo>
                <a:cubicBezTo>
                  <a:pt x="88" y="36"/>
                  <a:pt x="42" y="21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5"/>
          <p:cNvSpPr/>
          <p:nvPr/>
        </p:nvSpPr>
        <p:spPr>
          <a:xfrm>
            <a:off x="1623021" y="301257"/>
            <a:ext cx="13640" cy="455"/>
          </a:xfrm>
          <a:custGeom>
            <a:avLst/>
            <a:gdLst/>
            <a:ahLst/>
            <a:cxnLst/>
            <a:rect l="l" t="t" r="r" b="b"/>
            <a:pathLst>
              <a:path w="180" h="6" extrusionOk="0">
                <a:moveTo>
                  <a:pt x="1" y="0"/>
                </a:moveTo>
                <a:cubicBezTo>
                  <a:pt x="62" y="0"/>
                  <a:pt x="119" y="0"/>
                  <a:pt x="180" y="6"/>
                </a:cubicBezTo>
                <a:cubicBezTo>
                  <a:pt x="119" y="0"/>
                  <a:pt x="62" y="0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5"/>
          <p:cNvSpPr/>
          <p:nvPr/>
        </p:nvSpPr>
        <p:spPr>
          <a:xfrm>
            <a:off x="1802098" y="357414"/>
            <a:ext cx="1212" cy="455"/>
          </a:xfrm>
          <a:custGeom>
            <a:avLst/>
            <a:gdLst/>
            <a:ahLst/>
            <a:cxnLst/>
            <a:rect l="l" t="t" r="r" b="b"/>
            <a:pathLst>
              <a:path w="16" h="6" extrusionOk="0">
                <a:moveTo>
                  <a:pt x="0" y="1"/>
                </a:moveTo>
                <a:cubicBezTo>
                  <a:pt x="5" y="1"/>
                  <a:pt x="5" y="6"/>
                  <a:pt x="15" y="6"/>
                </a:cubicBezTo>
                <a:cubicBezTo>
                  <a:pt x="5" y="1"/>
                  <a:pt x="5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5"/>
          <p:cNvSpPr/>
          <p:nvPr/>
        </p:nvSpPr>
        <p:spPr>
          <a:xfrm>
            <a:off x="1749353" y="328389"/>
            <a:ext cx="6668" cy="3183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1" y="0"/>
                </a:moveTo>
                <a:cubicBezTo>
                  <a:pt x="31" y="16"/>
                  <a:pt x="57" y="26"/>
                  <a:pt x="88" y="41"/>
                </a:cubicBezTo>
                <a:cubicBezTo>
                  <a:pt x="57" y="26"/>
                  <a:pt x="31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5"/>
          <p:cNvSpPr/>
          <p:nvPr/>
        </p:nvSpPr>
        <p:spPr>
          <a:xfrm>
            <a:off x="1765646" y="336118"/>
            <a:ext cx="6668" cy="3183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0" y="1"/>
                </a:moveTo>
                <a:cubicBezTo>
                  <a:pt x="26" y="11"/>
                  <a:pt x="52" y="26"/>
                  <a:pt x="87" y="41"/>
                </a:cubicBezTo>
                <a:cubicBezTo>
                  <a:pt x="52" y="26"/>
                  <a:pt x="26" y="1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5"/>
          <p:cNvSpPr/>
          <p:nvPr/>
        </p:nvSpPr>
        <p:spPr>
          <a:xfrm>
            <a:off x="1782697" y="345439"/>
            <a:ext cx="4320" cy="2349"/>
          </a:xfrm>
          <a:custGeom>
            <a:avLst/>
            <a:gdLst/>
            <a:ahLst/>
            <a:cxnLst/>
            <a:rect l="l" t="t" r="r" b="b"/>
            <a:pathLst>
              <a:path w="57" h="31" extrusionOk="0">
                <a:moveTo>
                  <a:pt x="0" y="0"/>
                </a:moveTo>
                <a:lnTo>
                  <a:pt x="0" y="0"/>
                </a:lnTo>
                <a:cubicBezTo>
                  <a:pt x="21" y="10"/>
                  <a:pt x="41" y="21"/>
                  <a:pt x="57" y="31"/>
                </a:cubicBezTo>
                <a:cubicBezTo>
                  <a:pt x="41" y="16"/>
                  <a:pt x="21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5"/>
          <p:cNvSpPr/>
          <p:nvPr/>
        </p:nvSpPr>
        <p:spPr>
          <a:xfrm>
            <a:off x="1816801" y="367493"/>
            <a:ext cx="2804" cy="2804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1"/>
                </a:moveTo>
                <a:cubicBezTo>
                  <a:pt x="11" y="16"/>
                  <a:pt x="21" y="26"/>
                  <a:pt x="36" y="36"/>
                </a:cubicBezTo>
                <a:cubicBezTo>
                  <a:pt x="21" y="21"/>
                  <a:pt x="11" y="1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5"/>
          <p:cNvSpPr/>
          <p:nvPr/>
        </p:nvSpPr>
        <p:spPr>
          <a:xfrm>
            <a:off x="1673796" y="305500"/>
            <a:ext cx="7805" cy="1667"/>
          </a:xfrm>
          <a:custGeom>
            <a:avLst/>
            <a:gdLst/>
            <a:ahLst/>
            <a:cxnLst/>
            <a:rect l="l" t="t" r="r" b="b"/>
            <a:pathLst>
              <a:path w="103" h="22" extrusionOk="0">
                <a:moveTo>
                  <a:pt x="1" y="1"/>
                </a:moveTo>
                <a:lnTo>
                  <a:pt x="1" y="1"/>
                </a:lnTo>
                <a:cubicBezTo>
                  <a:pt x="31" y="11"/>
                  <a:pt x="72" y="16"/>
                  <a:pt x="103" y="21"/>
                </a:cubicBezTo>
                <a:cubicBezTo>
                  <a:pt x="72" y="16"/>
                  <a:pt x="31" y="6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5"/>
          <p:cNvSpPr/>
          <p:nvPr/>
        </p:nvSpPr>
        <p:spPr>
          <a:xfrm>
            <a:off x="1655229" y="303151"/>
            <a:ext cx="8184" cy="909"/>
          </a:xfrm>
          <a:custGeom>
            <a:avLst/>
            <a:gdLst/>
            <a:ahLst/>
            <a:cxnLst/>
            <a:rect l="l" t="t" r="r" b="b"/>
            <a:pathLst>
              <a:path w="108" h="12" extrusionOk="0">
                <a:moveTo>
                  <a:pt x="0" y="1"/>
                </a:moveTo>
                <a:cubicBezTo>
                  <a:pt x="41" y="6"/>
                  <a:pt x="72" y="6"/>
                  <a:pt x="108" y="11"/>
                </a:cubicBezTo>
                <a:cubicBezTo>
                  <a:pt x="72" y="6"/>
                  <a:pt x="36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5"/>
          <p:cNvSpPr/>
          <p:nvPr/>
        </p:nvSpPr>
        <p:spPr>
          <a:xfrm>
            <a:off x="1637042" y="301257"/>
            <a:ext cx="7805" cy="455"/>
          </a:xfrm>
          <a:custGeom>
            <a:avLst/>
            <a:gdLst/>
            <a:ahLst/>
            <a:cxnLst/>
            <a:rect l="l" t="t" r="r" b="b"/>
            <a:pathLst>
              <a:path w="103" h="6" extrusionOk="0">
                <a:moveTo>
                  <a:pt x="0" y="0"/>
                </a:moveTo>
                <a:cubicBezTo>
                  <a:pt x="31" y="6"/>
                  <a:pt x="61" y="6"/>
                  <a:pt x="102" y="6"/>
                </a:cubicBezTo>
                <a:cubicBezTo>
                  <a:pt x="72" y="6"/>
                  <a:pt x="31" y="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5"/>
          <p:cNvSpPr/>
          <p:nvPr/>
        </p:nvSpPr>
        <p:spPr>
          <a:xfrm>
            <a:off x="1714493" y="315202"/>
            <a:ext cx="5911" cy="2047"/>
          </a:xfrm>
          <a:custGeom>
            <a:avLst/>
            <a:gdLst/>
            <a:ahLst/>
            <a:cxnLst/>
            <a:rect l="l" t="t" r="r" b="b"/>
            <a:pathLst>
              <a:path w="78" h="27" extrusionOk="0">
                <a:moveTo>
                  <a:pt x="1" y="0"/>
                </a:moveTo>
                <a:lnTo>
                  <a:pt x="1" y="0"/>
                </a:lnTo>
                <a:cubicBezTo>
                  <a:pt x="26" y="11"/>
                  <a:pt x="52" y="21"/>
                  <a:pt x="77" y="26"/>
                </a:cubicBezTo>
                <a:cubicBezTo>
                  <a:pt x="52" y="21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5"/>
          <p:cNvSpPr/>
          <p:nvPr/>
        </p:nvSpPr>
        <p:spPr>
          <a:xfrm>
            <a:off x="1732680" y="321796"/>
            <a:ext cx="7048" cy="2425"/>
          </a:xfrm>
          <a:custGeom>
            <a:avLst/>
            <a:gdLst/>
            <a:ahLst/>
            <a:cxnLst/>
            <a:rect l="l" t="t" r="r" b="b"/>
            <a:pathLst>
              <a:path w="93" h="32" extrusionOk="0">
                <a:moveTo>
                  <a:pt x="1" y="0"/>
                </a:moveTo>
                <a:cubicBezTo>
                  <a:pt x="37" y="11"/>
                  <a:pt x="57" y="26"/>
                  <a:pt x="93" y="31"/>
                </a:cubicBezTo>
                <a:cubicBezTo>
                  <a:pt x="62" y="16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5"/>
          <p:cNvSpPr/>
          <p:nvPr/>
        </p:nvSpPr>
        <p:spPr>
          <a:xfrm>
            <a:off x="1692060" y="309365"/>
            <a:ext cx="7427" cy="1667"/>
          </a:xfrm>
          <a:custGeom>
            <a:avLst/>
            <a:gdLst/>
            <a:ahLst/>
            <a:cxnLst/>
            <a:rect l="l" t="t" r="r" b="b"/>
            <a:pathLst>
              <a:path w="98" h="22" extrusionOk="0">
                <a:moveTo>
                  <a:pt x="0" y="1"/>
                </a:moveTo>
                <a:lnTo>
                  <a:pt x="97" y="21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5"/>
          <p:cNvSpPr/>
          <p:nvPr/>
        </p:nvSpPr>
        <p:spPr>
          <a:xfrm>
            <a:off x="8942734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5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24" name="Google Shape;124;p5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5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5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5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5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5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5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5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2" name="Google Shape;132;p5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133" name="Google Shape;133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" name="Google Shape;137;p5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138" name="Google Shape;138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2" name="Google Shape;142;p5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5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5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5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5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5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5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5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5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5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5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5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5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31223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7"/>
          <p:cNvSpPr/>
          <p:nvPr/>
        </p:nvSpPr>
        <p:spPr>
          <a:xfrm rot="-5400000">
            <a:off x="10367702" y="1038922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2" name="Google Shape;1062;p37"/>
          <p:cNvSpPr/>
          <p:nvPr/>
        </p:nvSpPr>
        <p:spPr>
          <a:xfrm rot="-5400000">
            <a:off x="4777805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3" name="Google Shape;1063;p37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4" name="Google Shape;1064;p37"/>
          <p:cNvSpPr/>
          <p:nvPr/>
        </p:nvSpPr>
        <p:spPr>
          <a:xfrm rot="-5400000">
            <a:off x="346373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5" name="Google Shape;1065;p37"/>
          <p:cNvSpPr/>
          <p:nvPr/>
        </p:nvSpPr>
        <p:spPr>
          <a:xfrm rot="-538079">
            <a:off x="11250273" y="1855135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6" name="Google Shape;1066;p37"/>
          <p:cNvSpPr/>
          <p:nvPr/>
        </p:nvSpPr>
        <p:spPr>
          <a:xfrm rot="-9560681">
            <a:off x="3029142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7" name="Google Shape;1067;p37"/>
          <p:cNvSpPr/>
          <p:nvPr/>
        </p:nvSpPr>
        <p:spPr>
          <a:xfrm rot="5400000">
            <a:off x="376713" y="4622528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8" name="Google Shape;1068;p37"/>
          <p:cNvSpPr/>
          <p:nvPr/>
        </p:nvSpPr>
        <p:spPr>
          <a:xfrm rot="5400000">
            <a:off x="4902941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9" name="Google Shape;1069;p37"/>
          <p:cNvSpPr/>
          <p:nvPr/>
        </p:nvSpPr>
        <p:spPr>
          <a:xfrm rot="4470473">
            <a:off x="-225266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0" name="Google Shape;1070;p37"/>
          <p:cNvSpPr/>
          <p:nvPr/>
        </p:nvSpPr>
        <p:spPr>
          <a:xfrm rot="5400000">
            <a:off x="10699679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1" name="Google Shape;1071;p37"/>
          <p:cNvSpPr/>
          <p:nvPr/>
        </p:nvSpPr>
        <p:spPr>
          <a:xfrm rot="10261921">
            <a:off x="-474394" y="3832827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2" name="Google Shape;1072;p37"/>
          <p:cNvSpPr/>
          <p:nvPr/>
        </p:nvSpPr>
        <p:spPr>
          <a:xfrm rot="1239319">
            <a:off x="8036435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73" name="Google Shape;1073;p37"/>
          <p:cNvGrpSpPr/>
          <p:nvPr/>
        </p:nvGrpSpPr>
        <p:grpSpPr>
          <a:xfrm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1074" name="Google Shape;1074;p37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1075" name="Google Shape;1075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9" name="Google Shape;1079;p37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1080" name="Google Shape;1080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84" name="Google Shape;1084;p37"/>
          <p:cNvSpPr/>
          <p:nvPr/>
        </p:nvSpPr>
        <p:spPr>
          <a:xfrm flipH="1">
            <a:off x="10223567" y="4955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5" name="Google Shape;1085;p37"/>
          <p:cNvSpPr/>
          <p:nvPr/>
        </p:nvSpPr>
        <p:spPr>
          <a:xfrm flipH="1">
            <a:off x="372851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6" name="Google Shape;1086;p37"/>
          <p:cNvSpPr/>
          <p:nvPr/>
        </p:nvSpPr>
        <p:spPr>
          <a:xfrm flipH="1">
            <a:off x="767560" y="4782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7" name="Google Shape;1087;p37"/>
          <p:cNvSpPr/>
          <p:nvPr/>
        </p:nvSpPr>
        <p:spPr>
          <a:xfrm flipH="1">
            <a:off x="832600" y="21307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8" name="Google Shape;1088;p37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9" name="Google Shape;1089;p37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0" name="Google Shape;1090;p37"/>
          <p:cNvSpPr/>
          <p:nvPr/>
        </p:nvSpPr>
        <p:spPr>
          <a:xfrm flipH="1">
            <a:off x="115581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1" name="Google Shape;1091;p37"/>
          <p:cNvSpPr/>
          <p:nvPr/>
        </p:nvSpPr>
        <p:spPr>
          <a:xfrm flipH="1">
            <a:off x="3213828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2" name="Google Shape;1092;p37"/>
          <p:cNvSpPr/>
          <p:nvPr/>
        </p:nvSpPr>
        <p:spPr>
          <a:xfrm flipH="1">
            <a:off x="9726136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3" name="Google Shape;1093;p37"/>
          <p:cNvSpPr/>
          <p:nvPr/>
        </p:nvSpPr>
        <p:spPr>
          <a:xfrm flipH="1">
            <a:off x="11051726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4" name="Google Shape;1094;p37"/>
          <p:cNvSpPr/>
          <p:nvPr/>
        </p:nvSpPr>
        <p:spPr>
          <a:xfrm flipH="1">
            <a:off x="11116784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5" name="Google Shape;1095;p37"/>
          <p:cNvSpPr/>
          <p:nvPr/>
        </p:nvSpPr>
        <p:spPr>
          <a:xfrm flipH="1">
            <a:off x="1047790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6" name="Google Shape;1096;p37"/>
          <p:cNvSpPr/>
          <p:nvPr/>
        </p:nvSpPr>
        <p:spPr>
          <a:xfrm flipH="1">
            <a:off x="11808647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316983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9864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535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57" name="Google Shape;157;p6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6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6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6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1" name="Google Shape;161;p6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162" name="Google Shape;162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6" name="Google Shape;166;p6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6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6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6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6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6"/>
          <p:cNvSpPr/>
          <p:nvPr/>
        </p:nvSpPr>
        <p:spPr>
          <a:xfrm>
            <a:off x="11255681" y="1211759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2" name="Google Shape;172;p6"/>
          <p:cNvSpPr/>
          <p:nvPr/>
        </p:nvSpPr>
        <p:spPr>
          <a:xfrm>
            <a:off x="11170697" y="-15529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6"/>
          <p:cNvSpPr/>
          <p:nvPr/>
        </p:nvSpPr>
        <p:spPr>
          <a:xfrm rot="10800000" flipH="1">
            <a:off x="10444048" y="-143576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6"/>
          <p:cNvSpPr/>
          <p:nvPr/>
        </p:nvSpPr>
        <p:spPr>
          <a:xfrm flipH="1">
            <a:off x="11328291" y="596173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5" name="Google Shape;175;p6"/>
          <p:cNvGrpSpPr/>
          <p:nvPr/>
        </p:nvGrpSpPr>
        <p:grpSpPr>
          <a:xfrm rot="10800000">
            <a:off x="10720467" y="5367427"/>
            <a:ext cx="3032400" cy="3032400"/>
            <a:chOff x="-1087568" y="-1126448"/>
            <a:chExt cx="2274300" cy="2274300"/>
          </a:xfrm>
        </p:grpSpPr>
        <p:sp>
          <p:nvSpPr>
            <p:cNvPr id="176" name="Google Shape;176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0" name="Google Shape;180;p6"/>
          <p:cNvSpPr/>
          <p:nvPr/>
        </p:nvSpPr>
        <p:spPr>
          <a:xfrm rot="10800000">
            <a:off x="11531186" y="3680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6"/>
          <p:cNvSpPr/>
          <p:nvPr/>
        </p:nvSpPr>
        <p:spPr>
          <a:xfrm rot="10800000">
            <a:off x="11486945" y="5499474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6"/>
          <p:cNvSpPr/>
          <p:nvPr/>
        </p:nvSpPr>
        <p:spPr>
          <a:xfrm rot="10800000">
            <a:off x="10911410" y="636594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6"/>
          <p:cNvSpPr/>
          <p:nvPr/>
        </p:nvSpPr>
        <p:spPr>
          <a:xfrm rot="10800000">
            <a:off x="11756392" y="308284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9620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904933" y="609033"/>
            <a:ext cx="5191200" cy="13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6" name="Google Shape;186;p7"/>
          <p:cNvSpPr/>
          <p:nvPr/>
        </p:nvSpPr>
        <p:spPr>
          <a:xfrm rot="-194745" flipH="1">
            <a:off x="-253586" y="-104230"/>
            <a:ext cx="1050571" cy="1692497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7"/>
          <p:cNvSpPr/>
          <p:nvPr/>
        </p:nvSpPr>
        <p:spPr>
          <a:xfrm rot="-10441822">
            <a:off x="-315910" y="4850418"/>
            <a:ext cx="1336903" cy="2153852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7"/>
          <p:cNvSpPr/>
          <p:nvPr/>
        </p:nvSpPr>
        <p:spPr>
          <a:xfrm rot="10800000">
            <a:off x="11494156" y="1139877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7"/>
          <p:cNvSpPr/>
          <p:nvPr/>
        </p:nvSpPr>
        <p:spPr>
          <a:xfrm rot="10800000">
            <a:off x="11269235" y="-396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7"/>
          <p:cNvSpPr/>
          <p:nvPr/>
        </p:nvSpPr>
        <p:spPr>
          <a:xfrm rot="10800000">
            <a:off x="10926201" y="-231416"/>
            <a:ext cx="1269700" cy="7202383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7"/>
          <p:cNvSpPr/>
          <p:nvPr/>
        </p:nvSpPr>
        <p:spPr>
          <a:xfrm rot="10800000">
            <a:off x="10926214" y="623124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7"/>
          <p:cNvSpPr/>
          <p:nvPr/>
        </p:nvSpPr>
        <p:spPr>
          <a:xfrm rot="10800000">
            <a:off x="359057" y="259823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7"/>
          <p:cNvSpPr/>
          <p:nvPr/>
        </p:nvSpPr>
        <p:spPr>
          <a:xfrm rot="10800000">
            <a:off x="11932961" y="345981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7"/>
          <p:cNvSpPr/>
          <p:nvPr/>
        </p:nvSpPr>
        <p:spPr>
          <a:xfrm rot="10800000">
            <a:off x="11631095" y="6488181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" name="Google Shape;195;p7"/>
          <p:cNvSpPr/>
          <p:nvPr/>
        </p:nvSpPr>
        <p:spPr>
          <a:xfrm rot="10800000">
            <a:off x="272859" y="6018943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7"/>
          <p:cNvSpPr/>
          <p:nvPr/>
        </p:nvSpPr>
        <p:spPr>
          <a:xfrm rot="538783">
            <a:off x="96447" y="5988031"/>
            <a:ext cx="1112372" cy="1323268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7"/>
          <p:cNvSpPr/>
          <p:nvPr/>
        </p:nvSpPr>
        <p:spPr>
          <a:xfrm rot="10800000">
            <a:off x="231679" y="1753448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7"/>
          <p:cNvSpPr/>
          <p:nvPr/>
        </p:nvSpPr>
        <p:spPr>
          <a:xfrm rot="5400000" flipH="1">
            <a:off x="11319569" y="4162332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7"/>
          <p:cNvSpPr/>
          <p:nvPr/>
        </p:nvSpPr>
        <p:spPr>
          <a:xfrm flipH="1">
            <a:off x="7182372" y="313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7"/>
          <p:cNvSpPr/>
          <p:nvPr/>
        </p:nvSpPr>
        <p:spPr>
          <a:xfrm flipH="1">
            <a:off x="8151784" y="3474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1" name="Google Shape;201;p7"/>
          <p:cNvGrpSpPr/>
          <p:nvPr/>
        </p:nvGrpSpPr>
        <p:grpSpPr>
          <a:xfrm rot="-5400000">
            <a:off x="7325506" y="-4778834"/>
            <a:ext cx="9565577" cy="9565577"/>
            <a:chOff x="-3791416" y="-1218645"/>
            <a:chExt cx="7569300" cy="7569300"/>
          </a:xfrm>
        </p:grpSpPr>
        <p:sp>
          <p:nvSpPr>
            <p:cNvPr id="202" name="Google Shape;202;p7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98901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850800" y="1911000"/>
            <a:ext cx="8490400" cy="30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933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10367702" y="1038922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0" name="Google Shape;210;p8"/>
          <p:cNvSpPr/>
          <p:nvPr/>
        </p:nvSpPr>
        <p:spPr>
          <a:xfrm rot="-5400000">
            <a:off x="4777805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1" name="Google Shape;211;p8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" name="Google Shape;212;p8"/>
          <p:cNvSpPr/>
          <p:nvPr/>
        </p:nvSpPr>
        <p:spPr>
          <a:xfrm rot="-5400000">
            <a:off x="346373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8"/>
          <p:cNvSpPr/>
          <p:nvPr/>
        </p:nvSpPr>
        <p:spPr>
          <a:xfrm rot="-538079">
            <a:off x="11250273" y="1855135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8"/>
          <p:cNvSpPr/>
          <p:nvPr/>
        </p:nvSpPr>
        <p:spPr>
          <a:xfrm rot="-9560681">
            <a:off x="3029142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8"/>
          <p:cNvSpPr/>
          <p:nvPr/>
        </p:nvSpPr>
        <p:spPr>
          <a:xfrm rot="5400000">
            <a:off x="376713" y="4622528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8"/>
          <p:cNvSpPr/>
          <p:nvPr/>
        </p:nvSpPr>
        <p:spPr>
          <a:xfrm rot="5400000">
            <a:off x="4902941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7" name="Google Shape;217;p8"/>
          <p:cNvSpPr/>
          <p:nvPr/>
        </p:nvSpPr>
        <p:spPr>
          <a:xfrm rot="4470473">
            <a:off x="-225266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8"/>
          <p:cNvSpPr/>
          <p:nvPr/>
        </p:nvSpPr>
        <p:spPr>
          <a:xfrm rot="5400000">
            <a:off x="10699679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8"/>
          <p:cNvSpPr/>
          <p:nvPr/>
        </p:nvSpPr>
        <p:spPr>
          <a:xfrm rot="10261921">
            <a:off x="-474394" y="3832827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8"/>
          <p:cNvSpPr/>
          <p:nvPr/>
        </p:nvSpPr>
        <p:spPr>
          <a:xfrm rot="1239319">
            <a:off x="8036435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10223567" y="4955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8"/>
          <p:cNvSpPr/>
          <p:nvPr/>
        </p:nvSpPr>
        <p:spPr>
          <a:xfrm flipH="1">
            <a:off x="372851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8"/>
          <p:cNvSpPr/>
          <p:nvPr/>
        </p:nvSpPr>
        <p:spPr>
          <a:xfrm flipH="1">
            <a:off x="767560" y="4782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8"/>
          <p:cNvSpPr/>
          <p:nvPr/>
        </p:nvSpPr>
        <p:spPr>
          <a:xfrm flipH="1">
            <a:off x="832600" y="21307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8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8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8"/>
          <p:cNvSpPr/>
          <p:nvPr/>
        </p:nvSpPr>
        <p:spPr>
          <a:xfrm flipH="1">
            <a:off x="115581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8"/>
          <p:cNvSpPr/>
          <p:nvPr/>
        </p:nvSpPr>
        <p:spPr>
          <a:xfrm flipH="1">
            <a:off x="3213828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8"/>
          <p:cNvSpPr/>
          <p:nvPr/>
        </p:nvSpPr>
        <p:spPr>
          <a:xfrm flipH="1">
            <a:off x="9726136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1" name="Google Shape;241;p8"/>
          <p:cNvSpPr/>
          <p:nvPr/>
        </p:nvSpPr>
        <p:spPr>
          <a:xfrm flipH="1">
            <a:off x="11051726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8"/>
          <p:cNvSpPr/>
          <p:nvPr/>
        </p:nvSpPr>
        <p:spPr>
          <a:xfrm flipH="1">
            <a:off x="11116784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8"/>
          <p:cNvSpPr/>
          <p:nvPr/>
        </p:nvSpPr>
        <p:spPr>
          <a:xfrm flipH="1">
            <a:off x="1047790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4" name="Google Shape;244;p8"/>
          <p:cNvSpPr/>
          <p:nvPr/>
        </p:nvSpPr>
        <p:spPr>
          <a:xfrm flipH="1">
            <a:off x="11808647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5977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5772867" y="2022900"/>
            <a:ext cx="5438400" cy="1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5772033" y="2933900"/>
            <a:ext cx="5146400" cy="1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2611906" y="-1170523"/>
            <a:ext cx="866383" cy="2405993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9"/>
          <p:cNvSpPr/>
          <p:nvPr/>
        </p:nvSpPr>
        <p:spPr>
          <a:xfrm rot="-5400000">
            <a:off x="10298337" y="1257347"/>
            <a:ext cx="1767724" cy="148747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9"/>
          <p:cNvSpPr/>
          <p:nvPr/>
        </p:nvSpPr>
        <p:spPr>
          <a:xfrm rot="-5400000">
            <a:off x="4777805" y="-5584413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9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9"/>
          <p:cNvSpPr/>
          <p:nvPr/>
        </p:nvSpPr>
        <p:spPr>
          <a:xfrm rot="-5400000">
            <a:off x="346373" y="-974617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11065866" y="584696"/>
            <a:ext cx="97865" cy="978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9"/>
          <p:cNvSpPr/>
          <p:nvPr/>
        </p:nvSpPr>
        <p:spPr>
          <a:xfrm rot="-5400000">
            <a:off x="9671722" y="4381484"/>
            <a:ext cx="1744839" cy="484551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9"/>
          <p:cNvSpPr/>
          <p:nvPr/>
        </p:nvSpPr>
        <p:spPr>
          <a:xfrm rot="-538088">
            <a:off x="10776039" y="4963774"/>
            <a:ext cx="1767712" cy="14874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9"/>
          <p:cNvSpPr/>
          <p:nvPr/>
        </p:nvSpPr>
        <p:spPr>
          <a:xfrm flipH="1">
            <a:off x="10989309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9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9"/>
          <p:cNvSpPr/>
          <p:nvPr/>
        </p:nvSpPr>
        <p:spPr>
          <a:xfrm flipH="1">
            <a:off x="536200" y="15454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9"/>
          <p:cNvSpPr/>
          <p:nvPr/>
        </p:nvSpPr>
        <p:spPr>
          <a:xfrm flipH="1">
            <a:off x="11894315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9"/>
          <p:cNvSpPr/>
          <p:nvPr/>
        </p:nvSpPr>
        <p:spPr>
          <a:xfrm flipH="1">
            <a:off x="583681" y="62367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9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9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9"/>
          <p:cNvSpPr/>
          <p:nvPr/>
        </p:nvSpPr>
        <p:spPr>
          <a:xfrm flipH="1">
            <a:off x="10989295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9"/>
          <p:cNvSpPr/>
          <p:nvPr/>
        </p:nvSpPr>
        <p:spPr>
          <a:xfrm flipH="1">
            <a:off x="2962132" y="502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948863" y="520370"/>
            <a:ext cx="5817260" cy="5817260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60799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 txBox="1">
            <a:spLocks noGrp="1"/>
          </p:cNvSpPr>
          <p:nvPr>
            <p:ph type="title"/>
          </p:nvPr>
        </p:nvSpPr>
        <p:spPr>
          <a:xfrm>
            <a:off x="955733" y="4143867"/>
            <a:ext cx="3681200" cy="2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11451567" y="2082900"/>
            <a:ext cx="996871" cy="2768368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10"/>
          <p:cNvSpPr/>
          <p:nvPr/>
        </p:nvSpPr>
        <p:spPr>
          <a:xfrm>
            <a:off x="10197620" y="5697449"/>
            <a:ext cx="1898373" cy="159748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10"/>
          <p:cNvSpPr/>
          <p:nvPr/>
        </p:nvSpPr>
        <p:spPr>
          <a:xfrm>
            <a:off x="10754467" y="-246472"/>
            <a:ext cx="1478127" cy="339374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10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10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10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10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10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10"/>
          <p:cNvSpPr/>
          <p:nvPr/>
        </p:nvSpPr>
        <p:spPr>
          <a:xfrm flipH="1">
            <a:off x="423267" y="18882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10"/>
          <p:cNvSpPr/>
          <p:nvPr/>
        </p:nvSpPr>
        <p:spPr>
          <a:xfrm flipH="1">
            <a:off x="518214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0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0"/>
          <p:cNvSpPr/>
          <p:nvPr/>
        </p:nvSpPr>
        <p:spPr>
          <a:xfrm flipH="1">
            <a:off x="9128062" y="63217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10"/>
          <p:cNvSpPr/>
          <p:nvPr/>
        </p:nvSpPr>
        <p:spPr>
          <a:xfrm flipH="1">
            <a:off x="11759665" y="55159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10"/>
          <p:cNvSpPr/>
          <p:nvPr/>
        </p:nvSpPr>
        <p:spPr>
          <a:xfrm flipH="1">
            <a:off x="11600295" y="1113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10"/>
          <p:cNvSpPr/>
          <p:nvPr/>
        </p:nvSpPr>
        <p:spPr>
          <a:xfrm flipH="1">
            <a:off x="10597699" y="7787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10"/>
          <p:cNvSpPr/>
          <p:nvPr/>
        </p:nvSpPr>
        <p:spPr>
          <a:xfrm flipH="1">
            <a:off x="5235933" y="1344231"/>
            <a:ext cx="15933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1498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"/>
          <p:cNvSpPr txBox="1">
            <a:spLocks noGrp="1"/>
          </p:cNvSpPr>
          <p:nvPr>
            <p:ph type="subTitle" idx="1"/>
          </p:nvPr>
        </p:nvSpPr>
        <p:spPr>
          <a:xfrm>
            <a:off x="1806200" y="3987433"/>
            <a:ext cx="8579600" cy="82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1" name="Google Shape;291;p11"/>
          <p:cNvSpPr txBox="1">
            <a:spLocks noGrp="1"/>
          </p:cNvSpPr>
          <p:nvPr>
            <p:ph type="title" hasCustomPrompt="1"/>
          </p:nvPr>
        </p:nvSpPr>
        <p:spPr>
          <a:xfrm>
            <a:off x="955733" y="2046567"/>
            <a:ext cx="10280400" cy="2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066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2" name="Google Shape;292;p11"/>
          <p:cNvSpPr/>
          <p:nvPr/>
        </p:nvSpPr>
        <p:spPr>
          <a:xfrm rot="2362087" flipH="1">
            <a:off x="80785" y="1402067"/>
            <a:ext cx="1390180" cy="116978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3" name="Google Shape;293;p11"/>
          <p:cNvSpPr/>
          <p:nvPr/>
        </p:nvSpPr>
        <p:spPr>
          <a:xfrm rot="5400000" flipH="1">
            <a:off x="4960351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11"/>
          <p:cNvSpPr/>
          <p:nvPr/>
        </p:nvSpPr>
        <p:spPr>
          <a:xfrm rot="6329527" flipH="1">
            <a:off x="-167854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11"/>
          <p:cNvSpPr/>
          <p:nvPr/>
        </p:nvSpPr>
        <p:spPr>
          <a:xfrm rot="5400000" flipH="1">
            <a:off x="10757091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11"/>
          <p:cNvSpPr/>
          <p:nvPr/>
        </p:nvSpPr>
        <p:spPr>
          <a:xfrm rot="538079" flipH="1">
            <a:off x="-479749" y="2292801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11"/>
          <p:cNvSpPr/>
          <p:nvPr/>
        </p:nvSpPr>
        <p:spPr>
          <a:xfrm rot="9560681" flipH="1">
            <a:off x="8093846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11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11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" name="Google Shape;300;p11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1" name="Google Shape;301;p11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1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1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04" name="Google Shape;304;p11"/>
          <p:cNvGrpSpPr/>
          <p:nvPr/>
        </p:nvGrpSpPr>
        <p:grpSpPr>
          <a:xfrm flipH="1"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305" name="Google Shape;305;p11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306" name="Google Shape;306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10" name="Google Shape;310;p11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311" name="Google Shape;311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15" name="Google Shape;315;p11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11"/>
          <p:cNvSpPr/>
          <p:nvPr/>
        </p:nvSpPr>
        <p:spPr>
          <a:xfrm>
            <a:off x="11040034" y="200170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11"/>
          <p:cNvSpPr/>
          <p:nvPr/>
        </p:nvSpPr>
        <p:spPr>
          <a:xfrm>
            <a:off x="10351034" y="9875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11"/>
          <p:cNvSpPr/>
          <p:nvPr/>
        </p:nvSpPr>
        <p:spPr>
          <a:xfrm>
            <a:off x="11282950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11"/>
          <p:cNvSpPr/>
          <p:nvPr/>
        </p:nvSpPr>
        <p:spPr>
          <a:xfrm>
            <a:off x="11945033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11"/>
          <p:cNvSpPr/>
          <p:nvPr/>
        </p:nvSpPr>
        <p:spPr>
          <a:xfrm>
            <a:off x="4303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11"/>
          <p:cNvSpPr/>
          <p:nvPr/>
        </p:nvSpPr>
        <p:spPr>
          <a:xfrm>
            <a:off x="8818815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11"/>
          <p:cNvSpPr/>
          <p:nvPr/>
        </p:nvSpPr>
        <p:spPr>
          <a:xfrm>
            <a:off x="767567" y="4250818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11"/>
          <p:cNvSpPr/>
          <p:nvPr/>
        </p:nvSpPr>
        <p:spPr>
          <a:xfrm>
            <a:off x="820883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11"/>
          <p:cNvSpPr/>
          <p:nvPr/>
        </p:nvSpPr>
        <p:spPr>
          <a:xfrm>
            <a:off x="163406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11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11"/>
          <p:cNvSpPr/>
          <p:nvPr/>
        </p:nvSpPr>
        <p:spPr>
          <a:xfrm>
            <a:off x="10775082" y="63470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63202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40267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76975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  <p:sldLayoutId id="2147483677" r:id="rId13"/>
    <p:sldLayoutId id="2147483678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9" name="Google Shape;1099;p3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26750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5.wdp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tps://cds.climate.copernicus.eu/#!/hom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5" Type="http://schemas.openxmlformats.org/officeDocument/2006/relationships/slide" Target="slide3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12" Type="http://schemas.openxmlformats.org/officeDocument/2006/relationships/slide" Target="slide2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microsoft.com/office/2007/relationships/hdphoto" Target="../media/hdphoto3.wdp"/><Relationship Id="rId11" Type="http://schemas.openxmlformats.org/officeDocument/2006/relationships/slide" Target="slide29.xml"/><Relationship Id="rId5" Type="http://schemas.openxmlformats.org/officeDocument/2006/relationships/image" Target="../media/image7.png"/><Relationship Id="rId10" Type="http://schemas.openxmlformats.org/officeDocument/2006/relationships/slide" Target="slide6.xml"/><Relationship Id="rId4" Type="http://schemas.openxmlformats.org/officeDocument/2006/relationships/image" Target="../media/image6.png"/><Relationship Id="rId9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6.png"/><Relationship Id="rId9" Type="http://schemas.microsoft.com/office/2007/relationships/diagramDrawing" Target="../diagrams/drawing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png"/><Relationship Id="rId5" Type="http://schemas.microsoft.com/office/2007/relationships/hdphoto" Target="../media/hdphoto7.wdp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42.svg"/><Relationship Id="rId4" Type="http://schemas.openxmlformats.org/officeDocument/2006/relationships/diagramData" Target="../diagrams/data2.xml"/><Relationship Id="rId9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18" Type="http://schemas.microsoft.com/office/2007/relationships/diagramDrawing" Target="../diagrams/drawing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17" Type="http://schemas.openxmlformats.org/officeDocument/2006/relationships/diagramColors" Target="../diagrams/colors6.xml"/><Relationship Id="rId2" Type="http://schemas.openxmlformats.org/officeDocument/2006/relationships/notesSlide" Target="../notesSlides/notesSlide11.xml"/><Relationship Id="rId16" Type="http://schemas.openxmlformats.org/officeDocument/2006/relationships/diagramQuickStyle" Target="../diagrams/quickStyle6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5" Type="http://schemas.openxmlformats.org/officeDocument/2006/relationships/diagramLayout" Target="../diagrams/layout6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diagramData" Target="../diagrams/data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confluence.ecmwf.int/display/CKB/CMIP6%3A+Global+climate+projections" TargetMode="Externa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232;p45">
            <a:extLst>
              <a:ext uri="{FF2B5EF4-FFF2-40B4-BE49-F238E27FC236}">
                <a16:creationId xmlns:a16="http://schemas.microsoft.com/office/drawing/2014/main" id="{E413E095-C3F6-00A9-FC3F-6D7327184793}"/>
              </a:ext>
            </a:extLst>
          </p:cNvPr>
          <p:cNvGrpSpPr/>
          <p:nvPr/>
        </p:nvGrpSpPr>
        <p:grpSpPr>
          <a:xfrm>
            <a:off x="2270617" y="376798"/>
            <a:ext cx="4222819" cy="3326984"/>
            <a:chOff x="1880577" y="-4241474"/>
            <a:chExt cx="13181878" cy="10062727"/>
          </a:xfrm>
        </p:grpSpPr>
        <p:sp>
          <p:nvSpPr>
            <p:cNvPr id="135" name="Google Shape;1233;p45">
              <a:extLst>
                <a:ext uri="{FF2B5EF4-FFF2-40B4-BE49-F238E27FC236}">
                  <a16:creationId xmlns:a16="http://schemas.microsoft.com/office/drawing/2014/main" id="{9ADC6D98-E94A-2150-F75F-B36902372DA1}"/>
                </a:ext>
              </a:extLst>
            </p:cNvPr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36" name="Google Shape;1234;p45">
              <a:extLst>
                <a:ext uri="{FF2B5EF4-FFF2-40B4-BE49-F238E27FC236}">
                  <a16:creationId xmlns:a16="http://schemas.microsoft.com/office/drawing/2014/main" id="{C5E03CE8-5191-31AF-D9A6-F41B6A7878F9}"/>
                </a:ext>
              </a:extLst>
            </p:cNvPr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35;p45">
              <a:extLst>
                <a:ext uri="{FF2B5EF4-FFF2-40B4-BE49-F238E27FC236}">
                  <a16:creationId xmlns:a16="http://schemas.microsoft.com/office/drawing/2014/main" id="{5BAE6B3E-A071-D5D5-AF26-60B681B74449}"/>
                </a:ext>
              </a:extLst>
            </p:cNvPr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36;p45">
              <a:extLst>
                <a:ext uri="{FF2B5EF4-FFF2-40B4-BE49-F238E27FC236}">
                  <a16:creationId xmlns:a16="http://schemas.microsoft.com/office/drawing/2014/main" id="{BD4EBF8D-A323-ECCC-8F3A-618E6F3B377A}"/>
                </a:ext>
              </a:extLst>
            </p:cNvPr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37;p45">
              <a:extLst>
                <a:ext uri="{FF2B5EF4-FFF2-40B4-BE49-F238E27FC236}">
                  <a16:creationId xmlns:a16="http://schemas.microsoft.com/office/drawing/2014/main" id="{50C16017-4B13-E3D9-4BAF-505FFC9114AE}"/>
                </a:ext>
              </a:extLst>
            </p:cNvPr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38;p45">
              <a:extLst>
                <a:ext uri="{FF2B5EF4-FFF2-40B4-BE49-F238E27FC236}">
                  <a16:creationId xmlns:a16="http://schemas.microsoft.com/office/drawing/2014/main" id="{D4C828C5-9F3B-DD6A-502D-3C811C70147B}"/>
                </a:ext>
              </a:extLst>
            </p:cNvPr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39;p45">
              <a:extLst>
                <a:ext uri="{FF2B5EF4-FFF2-40B4-BE49-F238E27FC236}">
                  <a16:creationId xmlns:a16="http://schemas.microsoft.com/office/drawing/2014/main" id="{2095DDF3-DE16-A5D3-1A72-2B2296F4FF51}"/>
                </a:ext>
              </a:extLst>
            </p:cNvPr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40;p45">
              <a:extLst>
                <a:ext uri="{FF2B5EF4-FFF2-40B4-BE49-F238E27FC236}">
                  <a16:creationId xmlns:a16="http://schemas.microsoft.com/office/drawing/2014/main" id="{A6545ED0-E459-E024-DBEC-98AD1DCDE8B5}"/>
                </a:ext>
              </a:extLst>
            </p:cNvPr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41;p45">
              <a:extLst>
                <a:ext uri="{FF2B5EF4-FFF2-40B4-BE49-F238E27FC236}">
                  <a16:creationId xmlns:a16="http://schemas.microsoft.com/office/drawing/2014/main" id="{9FA59C62-C73E-5485-3940-E2E7E7ACBC4A}"/>
                </a:ext>
              </a:extLst>
            </p:cNvPr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42;p45">
              <a:extLst>
                <a:ext uri="{FF2B5EF4-FFF2-40B4-BE49-F238E27FC236}">
                  <a16:creationId xmlns:a16="http://schemas.microsoft.com/office/drawing/2014/main" id="{D6F13666-DC02-7113-88E4-33C903AAD7FA}"/>
                </a:ext>
              </a:extLst>
            </p:cNvPr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43;p45">
              <a:extLst>
                <a:ext uri="{FF2B5EF4-FFF2-40B4-BE49-F238E27FC236}">
                  <a16:creationId xmlns:a16="http://schemas.microsoft.com/office/drawing/2014/main" id="{F0D98355-9914-9717-F385-E536D09D1119}"/>
                </a:ext>
              </a:extLst>
            </p:cNvPr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44;p45">
              <a:extLst>
                <a:ext uri="{FF2B5EF4-FFF2-40B4-BE49-F238E27FC236}">
                  <a16:creationId xmlns:a16="http://schemas.microsoft.com/office/drawing/2014/main" id="{E756A6E9-722B-6CB5-EF33-C062A35C35F6}"/>
                </a:ext>
              </a:extLst>
            </p:cNvPr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45;p45">
              <a:extLst>
                <a:ext uri="{FF2B5EF4-FFF2-40B4-BE49-F238E27FC236}">
                  <a16:creationId xmlns:a16="http://schemas.microsoft.com/office/drawing/2014/main" id="{D33F9D8E-2DF6-0D8F-6BDF-E57CF5E954C9}"/>
                </a:ext>
              </a:extLst>
            </p:cNvPr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46;p45">
              <a:extLst>
                <a:ext uri="{FF2B5EF4-FFF2-40B4-BE49-F238E27FC236}">
                  <a16:creationId xmlns:a16="http://schemas.microsoft.com/office/drawing/2014/main" id="{A8F3FAC7-4755-8875-1B59-7D2EB3C7EE20}"/>
                </a:ext>
              </a:extLst>
            </p:cNvPr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47;p45">
              <a:extLst>
                <a:ext uri="{FF2B5EF4-FFF2-40B4-BE49-F238E27FC236}">
                  <a16:creationId xmlns:a16="http://schemas.microsoft.com/office/drawing/2014/main" id="{05EC5B65-E49F-6D19-8918-887C782DB5F4}"/>
                </a:ext>
              </a:extLst>
            </p:cNvPr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48;p45">
              <a:extLst>
                <a:ext uri="{FF2B5EF4-FFF2-40B4-BE49-F238E27FC236}">
                  <a16:creationId xmlns:a16="http://schemas.microsoft.com/office/drawing/2014/main" id="{1F46DADA-6A7B-C833-6191-924486F49EAC}"/>
                </a:ext>
              </a:extLst>
            </p:cNvPr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49;p45">
              <a:extLst>
                <a:ext uri="{FF2B5EF4-FFF2-40B4-BE49-F238E27FC236}">
                  <a16:creationId xmlns:a16="http://schemas.microsoft.com/office/drawing/2014/main" id="{DDE2E24E-55B8-12F3-C7F3-FACCC918B0B8}"/>
                </a:ext>
              </a:extLst>
            </p:cNvPr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50;p45">
              <a:extLst>
                <a:ext uri="{FF2B5EF4-FFF2-40B4-BE49-F238E27FC236}">
                  <a16:creationId xmlns:a16="http://schemas.microsoft.com/office/drawing/2014/main" id="{D74CEA48-4D10-A70E-83E1-CFED12886069}"/>
                </a:ext>
              </a:extLst>
            </p:cNvPr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51;p45">
              <a:extLst>
                <a:ext uri="{FF2B5EF4-FFF2-40B4-BE49-F238E27FC236}">
                  <a16:creationId xmlns:a16="http://schemas.microsoft.com/office/drawing/2014/main" id="{6F1A19B9-830D-B0E6-0A03-143C48643BB0}"/>
                </a:ext>
              </a:extLst>
            </p:cNvPr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52;p45">
              <a:extLst>
                <a:ext uri="{FF2B5EF4-FFF2-40B4-BE49-F238E27FC236}">
                  <a16:creationId xmlns:a16="http://schemas.microsoft.com/office/drawing/2014/main" id="{B652679D-A95E-9693-40DF-A5732DA78152}"/>
                </a:ext>
              </a:extLst>
            </p:cNvPr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53;p45">
              <a:extLst>
                <a:ext uri="{FF2B5EF4-FFF2-40B4-BE49-F238E27FC236}">
                  <a16:creationId xmlns:a16="http://schemas.microsoft.com/office/drawing/2014/main" id="{65597CD4-9E26-A070-F6AC-2764554BA219}"/>
                </a:ext>
              </a:extLst>
            </p:cNvPr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54;p45">
              <a:extLst>
                <a:ext uri="{FF2B5EF4-FFF2-40B4-BE49-F238E27FC236}">
                  <a16:creationId xmlns:a16="http://schemas.microsoft.com/office/drawing/2014/main" id="{DE65FFA3-C5BC-03B4-7D8A-ADC9C4824DCE}"/>
                </a:ext>
              </a:extLst>
            </p:cNvPr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55;p45">
              <a:extLst>
                <a:ext uri="{FF2B5EF4-FFF2-40B4-BE49-F238E27FC236}">
                  <a16:creationId xmlns:a16="http://schemas.microsoft.com/office/drawing/2014/main" id="{F2A3B43A-3B2C-419C-B1FC-9E8E309A2AD2}"/>
                </a:ext>
              </a:extLst>
            </p:cNvPr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56;p45">
              <a:extLst>
                <a:ext uri="{FF2B5EF4-FFF2-40B4-BE49-F238E27FC236}">
                  <a16:creationId xmlns:a16="http://schemas.microsoft.com/office/drawing/2014/main" id="{507FAAA4-D8B7-A5AE-B3C9-5D50C0ECF057}"/>
                </a:ext>
              </a:extLst>
            </p:cNvPr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57;p45">
              <a:extLst>
                <a:ext uri="{FF2B5EF4-FFF2-40B4-BE49-F238E27FC236}">
                  <a16:creationId xmlns:a16="http://schemas.microsoft.com/office/drawing/2014/main" id="{449F87E1-134A-6FC5-7C2D-38BBF5F8B6A2}"/>
                </a:ext>
              </a:extLst>
            </p:cNvPr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58;p45">
              <a:extLst>
                <a:ext uri="{FF2B5EF4-FFF2-40B4-BE49-F238E27FC236}">
                  <a16:creationId xmlns:a16="http://schemas.microsoft.com/office/drawing/2014/main" id="{400C70FB-18E3-FB95-17AD-E3EDFA45AC9F}"/>
                </a:ext>
              </a:extLst>
            </p:cNvPr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59;p45">
              <a:extLst>
                <a:ext uri="{FF2B5EF4-FFF2-40B4-BE49-F238E27FC236}">
                  <a16:creationId xmlns:a16="http://schemas.microsoft.com/office/drawing/2014/main" id="{FE2D07DF-0A0C-AB0C-F2CB-9DC7321DBB3A}"/>
                </a:ext>
              </a:extLst>
            </p:cNvPr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60;p45">
              <a:extLst>
                <a:ext uri="{FF2B5EF4-FFF2-40B4-BE49-F238E27FC236}">
                  <a16:creationId xmlns:a16="http://schemas.microsoft.com/office/drawing/2014/main" id="{F00CDB19-AE46-5DAE-5461-523F6A7BED56}"/>
                </a:ext>
              </a:extLst>
            </p:cNvPr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61;p45">
              <a:extLst>
                <a:ext uri="{FF2B5EF4-FFF2-40B4-BE49-F238E27FC236}">
                  <a16:creationId xmlns:a16="http://schemas.microsoft.com/office/drawing/2014/main" id="{FF1FE085-6FA4-B53E-624B-C8CC99EA623F}"/>
                </a:ext>
              </a:extLst>
            </p:cNvPr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62;p45">
              <a:extLst>
                <a:ext uri="{FF2B5EF4-FFF2-40B4-BE49-F238E27FC236}">
                  <a16:creationId xmlns:a16="http://schemas.microsoft.com/office/drawing/2014/main" id="{82A6D1CC-F41B-91E2-CD1A-8F0426051258}"/>
                </a:ext>
              </a:extLst>
            </p:cNvPr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63;p45">
              <a:extLst>
                <a:ext uri="{FF2B5EF4-FFF2-40B4-BE49-F238E27FC236}">
                  <a16:creationId xmlns:a16="http://schemas.microsoft.com/office/drawing/2014/main" id="{3236F597-2C6A-1696-A232-710B32D7E77A}"/>
                </a:ext>
              </a:extLst>
            </p:cNvPr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64;p45">
              <a:extLst>
                <a:ext uri="{FF2B5EF4-FFF2-40B4-BE49-F238E27FC236}">
                  <a16:creationId xmlns:a16="http://schemas.microsoft.com/office/drawing/2014/main" id="{FB568654-2F15-E99E-CC83-651F03F6829A}"/>
                </a:ext>
              </a:extLst>
            </p:cNvPr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65;p45">
              <a:extLst>
                <a:ext uri="{FF2B5EF4-FFF2-40B4-BE49-F238E27FC236}">
                  <a16:creationId xmlns:a16="http://schemas.microsoft.com/office/drawing/2014/main" id="{8B039F40-A4C9-E16B-8B0D-EFDA8E4A4C41}"/>
                </a:ext>
              </a:extLst>
            </p:cNvPr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66;p45">
              <a:extLst>
                <a:ext uri="{FF2B5EF4-FFF2-40B4-BE49-F238E27FC236}">
                  <a16:creationId xmlns:a16="http://schemas.microsoft.com/office/drawing/2014/main" id="{8F63DC59-3FB7-9966-EA14-7C8A37780621}"/>
                </a:ext>
              </a:extLst>
            </p:cNvPr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67;p45">
              <a:extLst>
                <a:ext uri="{FF2B5EF4-FFF2-40B4-BE49-F238E27FC236}">
                  <a16:creationId xmlns:a16="http://schemas.microsoft.com/office/drawing/2014/main" id="{CDB348EB-ECF8-9BD1-43B4-6A146D0E9497}"/>
                </a:ext>
              </a:extLst>
            </p:cNvPr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68;p45">
              <a:extLst>
                <a:ext uri="{FF2B5EF4-FFF2-40B4-BE49-F238E27FC236}">
                  <a16:creationId xmlns:a16="http://schemas.microsoft.com/office/drawing/2014/main" id="{AAD65419-FA2E-1736-5D7B-BD6B06EF684C}"/>
                </a:ext>
              </a:extLst>
            </p:cNvPr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69;p45">
              <a:extLst>
                <a:ext uri="{FF2B5EF4-FFF2-40B4-BE49-F238E27FC236}">
                  <a16:creationId xmlns:a16="http://schemas.microsoft.com/office/drawing/2014/main" id="{C40F802F-91BD-8D44-0CC5-91285E697719}"/>
                </a:ext>
              </a:extLst>
            </p:cNvPr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70;p45">
              <a:extLst>
                <a:ext uri="{FF2B5EF4-FFF2-40B4-BE49-F238E27FC236}">
                  <a16:creationId xmlns:a16="http://schemas.microsoft.com/office/drawing/2014/main" id="{B410DEE1-6ABF-4549-49AF-A0A191DCD7DA}"/>
                </a:ext>
              </a:extLst>
            </p:cNvPr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71;p45">
              <a:extLst>
                <a:ext uri="{FF2B5EF4-FFF2-40B4-BE49-F238E27FC236}">
                  <a16:creationId xmlns:a16="http://schemas.microsoft.com/office/drawing/2014/main" id="{7F1777DE-03AA-C2BB-83B2-393DBA7E6734}"/>
                </a:ext>
              </a:extLst>
            </p:cNvPr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72;p45">
              <a:extLst>
                <a:ext uri="{FF2B5EF4-FFF2-40B4-BE49-F238E27FC236}">
                  <a16:creationId xmlns:a16="http://schemas.microsoft.com/office/drawing/2014/main" id="{C120AB1E-3546-B536-2FA9-91B75B6A3879}"/>
                </a:ext>
              </a:extLst>
            </p:cNvPr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73;p45">
              <a:extLst>
                <a:ext uri="{FF2B5EF4-FFF2-40B4-BE49-F238E27FC236}">
                  <a16:creationId xmlns:a16="http://schemas.microsoft.com/office/drawing/2014/main" id="{ED3CB40A-2F35-99EA-72B9-0F7D4A796217}"/>
                </a:ext>
              </a:extLst>
            </p:cNvPr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274;p45">
              <a:extLst>
                <a:ext uri="{FF2B5EF4-FFF2-40B4-BE49-F238E27FC236}">
                  <a16:creationId xmlns:a16="http://schemas.microsoft.com/office/drawing/2014/main" id="{EA458A59-3CE3-18FA-FE44-662DB317C2FE}"/>
                </a:ext>
              </a:extLst>
            </p:cNvPr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75;p45">
              <a:extLst>
                <a:ext uri="{FF2B5EF4-FFF2-40B4-BE49-F238E27FC236}">
                  <a16:creationId xmlns:a16="http://schemas.microsoft.com/office/drawing/2014/main" id="{2DC860B4-ECED-3150-B92C-C2937A28C246}"/>
                </a:ext>
              </a:extLst>
            </p:cNvPr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276;p45">
              <a:extLst>
                <a:ext uri="{FF2B5EF4-FFF2-40B4-BE49-F238E27FC236}">
                  <a16:creationId xmlns:a16="http://schemas.microsoft.com/office/drawing/2014/main" id="{3C3DDCB7-3E3D-30CB-D3C0-8AD5C0E45DDC}"/>
                </a:ext>
              </a:extLst>
            </p:cNvPr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277;p45">
              <a:extLst>
                <a:ext uri="{FF2B5EF4-FFF2-40B4-BE49-F238E27FC236}">
                  <a16:creationId xmlns:a16="http://schemas.microsoft.com/office/drawing/2014/main" id="{E8560E0F-5A42-62B1-7DE6-849B73EF842E}"/>
                </a:ext>
              </a:extLst>
            </p:cNvPr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278;p45">
              <a:extLst>
                <a:ext uri="{FF2B5EF4-FFF2-40B4-BE49-F238E27FC236}">
                  <a16:creationId xmlns:a16="http://schemas.microsoft.com/office/drawing/2014/main" id="{805A00E3-3728-F441-0313-23D0F4564EF2}"/>
                </a:ext>
              </a:extLst>
            </p:cNvPr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279;p45">
              <a:extLst>
                <a:ext uri="{FF2B5EF4-FFF2-40B4-BE49-F238E27FC236}">
                  <a16:creationId xmlns:a16="http://schemas.microsoft.com/office/drawing/2014/main" id="{EABCA3F4-39DD-6CBB-32B4-85B3909C0EC7}"/>
                </a:ext>
              </a:extLst>
            </p:cNvPr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280;p45">
              <a:extLst>
                <a:ext uri="{FF2B5EF4-FFF2-40B4-BE49-F238E27FC236}">
                  <a16:creationId xmlns:a16="http://schemas.microsoft.com/office/drawing/2014/main" id="{CECFAD30-577B-F314-037E-8185ED58B7B4}"/>
                </a:ext>
              </a:extLst>
            </p:cNvPr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281;p45">
              <a:extLst>
                <a:ext uri="{FF2B5EF4-FFF2-40B4-BE49-F238E27FC236}">
                  <a16:creationId xmlns:a16="http://schemas.microsoft.com/office/drawing/2014/main" id="{4B888F96-8F01-9B21-3D19-8BE51A350AA2}"/>
                </a:ext>
              </a:extLst>
            </p:cNvPr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282;p45">
              <a:extLst>
                <a:ext uri="{FF2B5EF4-FFF2-40B4-BE49-F238E27FC236}">
                  <a16:creationId xmlns:a16="http://schemas.microsoft.com/office/drawing/2014/main" id="{075DB62F-7BBA-4943-4C3E-2767E20A944D}"/>
                </a:ext>
              </a:extLst>
            </p:cNvPr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283;p45">
              <a:extLst>
                <a:ext uri="{FF2B5EF4-FFF2-40B4-BE49-F238E27FC236}">
                  <a16:creationId xmlns:a16="http://schemas.microsoft.com/office/drawing/2014/main" id="{A17E973D-3B9B-5E8F-9E26-5FBF5F0A4FC9}"/>
                </a:ext>
              </a:extLst>
            </p:cNvPr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284;p45">
              <a:extLst>
                <a:ext uri="{FF2B5EF4-FFF2-40B4-BE49-F238E27FC236}">
                  <a16:creationId xmlns:a16="http://schemas.microsoft.com/office/drawing/2014/main" id="{727E7836-568C-F3C8-F697-FD02DD8E1B68}"/>
                </a:ext>
              </a:extLst>
            </p:cNvPr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285;p45">
              <a:extLst>
                <a:ext uri="{FF2B5EF4-FFF2-40B4-BE49-F238E27FC236}">
                  <a16:creationId xmlns:a16="http://schemas.microsoft.com/office/drawing/2014/main" id="{2389E32F-E0D1-08E6-5545-94D1005EBD25}"/>
                </a:ext>
              </a:extLst>
            </p:cNvPr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286;p45">
              <a:extLst>
                <a:ext uri="{FF2B5EF4-FFF2-40B4-BE49-F238E27FC236}">
                  <a16:creationId xmlns:a16="http://schemas.microsoft.com/office/drawing/2014/main" id="{ED334D53-6D08-78D7-A391-DF2AFAF1D4EB}"/>
                </a:ext>
              </a:extLst>
            </p:cNvPr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287;p45">
              <a:extLst>
                <a:ext uri="{FF2B5EF4-FFF2-40B4-BE49-F238E27FC236}">
                  <a16:creationId xmlns:a16="http://schemas.microsoft.com/office/drawing/2014/main" id="{ED9A67FE-EAF1-34FB-731D-0E486F57AE5B}"/>
                </a:ext>
              </a:extLst>
            </p:cNvPr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288;p45">
              <a:extLst>
                <a:ext uri="{FF2B5EF4-FFF2-40B4-BE49-F238E27FC236}">
                  <a16:creationId xmlns:a16="http://schemas.microsoft.com/office/drawing/2014/main" id="{4734E649-A6DE-BA7A-9035-3B0BCD7473FF}"/>
                </a:ext>
              </a:extLst>
            </p:cNvPr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289;p45">
              <a:extLst>
                <a:ext uri="{FF2B5EF4-FFF2-40B4-BE49-F238E27FC236}">
                  <a16:creationId xmlns:a16="http://schemas.microsoft.com/office/drawing/2014/main" id="{0BD3D1BB-D2E5-306C-2798-8B7DD2C88CEF}"/>
                </a:ext>
              </a:extLst>
            </p:cNvPr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290;p45">
              <a:extLst>
                <a:ext uri="{FF2B5EF4-FFF2-40B4-BE49-F238E27FC236}">
                  <a16:creationId xmlns:a16="http://schemas.microsoft.com/office/drawing/2014/main" id="{B2510345-D58A-E136-0D75-67D3FBA4A380}"/>
                </a:ext>
              </a:extLst>
            </p:cNvPr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291;p45">
              <a:extLst>
                <a:ext uri="{FF2B5EF4-FFF2-40B4-BE49-F238E27FC236}">
                  <a16:creationId xmlns:a16="http://schemas.microsoft.com/office/drawing/2014/main" id="{1E15D5D2-4F3C-3281-2288-F13B3B79B3CC}"/>
                </a:ext>
              </a:extLst>
            </p:cNvPr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292;p45">
              <a:extLst>
                <a:ext uri="{FF2B5EF4-FFF2-40B4-BE49-F238E27FC236}">
                  <a16:creationId xmlns:a16="http://schemas.microsoft.com/office/drawing/2014/main" id="{D3F6B511-661D-CD8B-3A15-D73E8970FCEF}"/>
                </a:ext>
              </a:extLst>
            </p:cNvPr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293;p45">
              <a:extLst>
                <a:ext uri="{FF2B5EF4-FFF2-40B4-BE49-F238E27FC236}">
                  <a16:creationId xmlns:a16="http://schemas.microsoft.com/office/drawing/2014/main" id="{7AB3A8A3-4B0A-E945-B63B-D4F4ED0FFF0D}"/>
                </a:ext>
              </a:extLst>
            </p:cNvPr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294;p45">
              <a:extLst>
                <a:ext uri="{FF2B5EF4-FFF2-40B4-BE49-F238E27FC236}">
                  <a16:creationId xmlns:a16="http://schemas.microsoft.com/office/drawing/2014/main" id="{4C7E81BA-3076-2F3A-619B-215B6D6287F7}"/>
                </a:ext>
              </a:extLst>
            </p:cNvPr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295;p45">
              <a:extLst>
                <a:ext uri="{FF2B5EF4-FFF2-40B4-BE49-F238E27FC236}">
                  <a16:creationId xmlns:a16="http://schemas.microsoft.com/office/drawing/2014/main" id="{E5F22FFD-58FB-639A-BFF3-D767D2029DCE}"/>
                </a:ext>
              </a:extLst>
            </p:cNvPr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296;p45">
              <a:extLst>
                <a:ext uri="{FF2B5EF4-FFF2-40B4-BE49-F238E27FC236}">
                  <a16:creationId xmlns:a16="http://schemas.microsoft.com/office/drawing/2014/main" id="{3CFABF90-48A8-D6DE-D7B6-9A2373CE7702}"/>
                </a:ext>
              </a:extLst>
            </p:cNvPr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297;p45">
              <a:extLst>
                <a:ext uri="{FF2B5EF4-FFF2-40B4-BE49-F238E27FC236}">
                  <a16:creationId xmlns:a16="http://schemas.microsoft.com/office/drawing/2014/main" id="{EF8D273F-A300-F248-64E4-DC7A7B377C7B}"/>
                </a:ext>
              </a:extLst>
            </p:cNvPr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298;p45">
              <a:extLst>
                <a:ext uri="{FF2B5EF4-FFF2-40B4-BE49-F238E27FC236}">
                  <a16:creationId xmlns:a16="http://schemas.microsoft.com/office/drawing/2014/main" id="{1EE91263-EDDE-8EE5-1AE2-DDFF5159665D}"/>
                </a:ext>
              </a:extLst>
            </p:cNvPr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01" name="Google Shape;1299;p45">
              <a:extLst>
                <a:ext uri="{FF2B5EF4-FFF2-40B4-BE49-F238E27FC236}">
                  <a16:creationId xmlns:a16="http://schemas.microsoft.com/office/drawing/2014/main" id="{3FAA6CB7-C9E8-1223-0DF8-3FA50F228FB1}"/>
                </a:ext>
              </a:extLst>
            </p:cNvPr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204" name="Immagine 203">
            <a:extLst>
              <a:ext uri="{FF2B5EF4-FFF2-40B4-BE49-F238E27FC236}">
                <a16:creationId xmlns:a16="http://schemas.microsoft.com/office/drawing/2014/main" id="{440F6841-41C8-800C-CE66-6E48B5A41A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81" y="3181192"/>
            <a:ext cx="4113774" cy="4113774"/>
          </a:xfrm>
          <a:prstGeom prst="rect">
            <a:avLst/>
          </a:prstGeom>
          <a:effectLst>
            <a:outerShdw blurRad="8255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711112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F4F445-9C17-05B0-BF40-86F393B0E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DECE7DD3-46E4-4476-1C06-68D427A8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2B586793-5C3F-B82E-84D0-8267A7583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420ACA6-A8DC-89F4-6B97-726C0A719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0B4AC21F-F9C2-1D6C-7A4F-8FAF8CEB2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DB40937-4D19-2AA4-6711-B88DE559F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01B292DD-ED6A-705A-1095-E3B96A547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7B3B2F2-7385-5267-EE27-F5B32F3B81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1B0DAB6C-1AD7-4B1F-B9B8-30B5D29B07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8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715F9A-C71A-58E6-B08E-0EDD950B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7E3D090E-8281-162E-80E3-8F78581F4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pic>
        <p:nvPicPr>
          <p:cNvPr id="6" name="Immagine 5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611A4A3F-9CD6-3E1A-3E02-469B083B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688" y="378719"/>
            <a:ext cx="4445235" cy="444523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D25E2D-4114-D229-0536-2A1D0DAD5FC5}"/>
              </a:ext>
            </a:extLst>
          </p:cNvPr>
          <p:cNvSpPr txBox="1"/>
          <p:nvPr/>
        </p:nvSpPr>
        <p:spPr>
          <a:xfrm>
            <a:off x="878488" y="924547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SENTINEL-2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ECF6A3-819F-DAAC-AE8F-00DE9EC1AF69}"/>
              </a:ext>
            </a:extLst>
          </p:cNvPr>
          <p:cNvSpPr txBox="1"/>
          <p:nvPr/>
        </p:nvSpPr>
        <p:spPr>
          <a:xfrm>
            <a:off x="556591" y="1540100"/>
            <a:ext cx="6271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E’ una missione composta da due satelliti per fornire immagini ottiche in alta risoluzione per: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servizi terrestri;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informazioni in casi di emergenza.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Sentinel-2A è stato lanciato il 23 giugno 2015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Sentinel-2B è stato lanciato il 7 marzo 2017 ed è tuttora attivo.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28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0EF601-C3EA-937F-74A3-3A296A889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3B5B6D45-0D4E-9BB1-1426-765A32FC8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041CFBAF-EC00-AA37-46A9-88BBEE21A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CEF0F4C8-0B8C-6F13-A8F8-26A0B044A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14B55C44-7A36-2E9F-F242-EF9FAE0DF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8C2DAFB-DBB2-6601-B130-114BDEADA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776F4891-1AE2-3297-4E55-F50A22A9F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992D1BC-66B0-AB93-B951-DFD946B5C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F47D6419-4DD3-AECA-270C-C8B43C387A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5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ED25F7-AD0F-CD13-69D6-CA0B8DF66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388E772B-F509-437D-5E25-4B392F0B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203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5979041D-7D9E-F96D-C4BB-BE8818E59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323" y="619409"/>
            <a:ext cx="5620641" cy="41148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DF7443-8DEC-E34E-927E-12A91026C61A}"/>
              </a:ext>
            </a:extLst>
          </p:cNvPr>
          <p:cNvSpPr txBox="1"/>
          <p:nvPr/>
        </p:nvSpPr>
        <p:spPr>
          <a:xfrm>
            <a:off x="790886" y="1114178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253777-0847-01BE-AC40-ABF3696A8D96}"/>
              </a:ext>
            </a:extLst>
          </p:cNvPr>
          <p:cNvSpPr txBox="1"/>
          <p:nvPr/>
        </p:nvSpPr>
        <p:spPr>
          <a:xfrm>
            <a:off x="690889" y="1729731"/>
            <a:ext cx="6271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E’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una missione composta da quattro satelliti per fornire servizi per il monitoraggio globale di aree terrestri e oceaniche.</a:t>
            </a:r>
          </a:p>
          <a:p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Sentinel-3A è stato lanciato il 16 febbraio 2016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Sentinel-3B è stato lanciato il 25 aprile 2018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Sentinel-3C sarà lanciato nel 2024;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Sentinel-3D sarà lanciato nel 2028.</a:t>
            </a:r>
            <a:r>
              <a:rPr lang="it-IT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7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65F006-D114-58A9-8314-BF94DD30E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994237C4-3B0B-8CA7-F564-750C2228C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16DD17EC-4E62-E0F7-D3D7-0B3C61452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FCF4F2E1-2318-DF9C-B42A-9B2B73E9C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BE33073C-3D28-71F0-DFAB-3CB2E2F21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2FAD676-68E5-EBEE-BE21-B89C84308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1378D973-606F-296E-3CFA-0F392765B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A00BA01-B6C2-9DF2-05A1-A829E84671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02F221BD-EFF4-FA16-2B15-D33D79789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1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25B37D-5F68-2D44-FB7E-EE4DD922F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302C937A-95DB-0BB7-D136-51B757259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8"/>
            <a:ext cx="12384371" cy="6997439"/>
          </a:xfrm>
          <a:prstGeom prst="rect">
            <a:avLst/>
          </a:prstGeom>
        </p:spPr>
      </p:pic>
      <p:pic>
        <p:nvPicPr>
          <p:cNvPr id="8" name="Immagine 7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1E9145E5-6F1B-5CE6-B120-3DC3326DE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40000">
            <a:off x="6303382" y="37149"/>
            <a:ext cx="6107822" cy="457699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5B478B-7C5F-C6A0-8F19-49C581798D2D}"/>
              </a:ext>
            </a:extLst>
          </p:cNvPr>
          <p:cNvSpPr txBox="1"/>
          <p:nvPr/>
        </p:nvSpPr>
        <p:spPr>
          <a:xfrm>
            <a:off x="939973" y="1001547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SENTINEL-4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A7B875-405A-FD2C-F6EA-65C73B2EB8C8}"/>
              </a:ext>
            </a:extLst>
          </p:cNvPr>
          <p:cNvSpPr txBox="1"/>
          <p:nvPr/>
        </p:nvSpPr>
        <p:spPr>
          <a:xfrm>
            <a:off x="650827" y="1767007"/>
            <a:ext cx="6370014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Strumento imbarcato in un satellite di tipo 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MTG-S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. 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ornirà dati sulla composizione atmosferica;</a:t>
            </a:r>
          </a:p>
          <a:p>
            <a:pPr>
              <a:buClr>
                <a:schemeClr val="tx1"/>
              </a:buClr>
            </a:pPr>
            <a:endParaRPr lang="it-IT" sz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Monitorerà i principali gas e aerosol al fine di valutare la qualità dell’aria in Europa.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Il l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ancio dovrebbe avvenire nel 2024.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64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C8B0C9-67A0-4FDA-7CA7-7C022BA2D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649AAA66-BB6C-BC0F-7A4F-8DB5222A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C694ED55-B31B-04D7-74E9-AF44B4B31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35C27D4-602A-6F69-5965-E88D92F51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227DEDE5-C0DD-BBAB-8EC8-F4F93C3F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AC1CC0C5-0189-9C7D-DD6E-E23C859E5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05E287E2-8885-246A-5D4C-7BB007D7A4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4C7AA62-EA43-EFCA-BC85-58BF544FC0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E0861949-5BE8-87CA-E4A7-C5D9520C8B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3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1A1ADF-8216-9DCD-1C6C-C7B53761B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9B1D9DC2-839C-8F3B-B900-094CE69A1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8878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8BB31D6-9D85-AA44-F7F7-151F564D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295" y="725932"/>
            <a:ext cx="6096000" cy="356984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EAE8CF-B35D-58CA-573C-F7E199E5A47B}"/>
              </a:ext>
            </a:extLst>
          </p:cNvPr>
          <p:cNvSpPr txBox="1"/>
          <p:nvPr/>
        </p:nvSpPr>
        <p:spPr>
          <a:xfrm>
            <a:off x="6247468" y="1078546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SENTINEL-5P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59BB236-D3AE-CA6F-0829-4EFA10049F57}"/>
              </a:ext>
            </a:extLst>
          </p:cNvPr>
          <p:cNvSpPr txBox="1"/>
          <p:nvPr/>
        </p:nvSpPr>
        <p:spPr>
          <a:xfrm>
            <a:off x="5340232" y="1701441"/>
            <a:ext cx="627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L’obiettivo è di effettuare misurazioni atmosferiche 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per valutare la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qualità dell’aria, per il monitoraggio e le previsioni del clima;</a:t>
            </a:r>
          </a:p>
          <a:p>
            <a:pPr>
              <a:buClr>
                <a:schemeClr val="tx1"/>
              </a:buClr>
            </a:pPr>
            <a:endParaRPr lang="it-IT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La missione consiste in un satellite che trasporta lo strumento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TROPOspheric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Monitoring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Instrument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(TROPOMI).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 Precursor, lanciato il 13 ottobre 2017 in Russia.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445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49F4F-D857-B4B0-B714-913A8D739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B6A103EE-8F9F-8247-4739-F2D119E57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06C2A950-40BC-43EC-0B73-31E22FB08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AEBCEC04-ECF0-8494-702E-542003FC2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E2059E6D-D138-FD53-9CF7-4428D9BAC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BF75E47C-2055-7EB4-9621-E376211C2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D18E37D5-24DF-259D-EE19-B616E68D4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D75745D-B0AB-BB09-1DCA-21D5854C37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08BBBFE9-F8FF-BCE0-0CB3-7133511E8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20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714DC3-57CA-0652-E267-4DED671AE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F693FB43-5382-4320-5D67-2F64D5C4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754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60D33480-7F99-359F-A997-E1DE97F0E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040" y="461138"/>
            <a:ext cx="5097031" cy="315166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CC9EDB2-3799-16B9-1B5C-7159D3B6F136}"/>
              </a:ext>
            </a:extLst>
          </p:cNvPr>
          <p:cNvSpPr txBox="1"/>
          <p:nvPr/>
        </p:nvSpPr>
        <p:spPr>
          <a:xfrm>
            <a:off x="5839964" y="1431159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4E79F3C-C3BA-E114-5914-0C7C07BE67EB}"/>
              </a:ext>
            </a:extLst>
          </p:cNvPr>
          <p:cNvSpPr txBox="1"/>
          <p:nvPr/>
        </p:nvSpPr>
        <p:spPr>
          <a:xfrm>
            <a:off x="5691616" y="2046712"/>
            <a:ext cx="56154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Strumento che sarà imbarcato su un satellite della serie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MetOp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-SG A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ed affiancherà Sentinel-4 nella fornitura di dati sulla composizione atmosferica.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50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05887-2C6D-13A9-66FB-5268D4352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bas: uno spazio per gli studenti ⋆ Comincenter">
            <a:extLst>
              <a:ext uri="{FF2B5EF4-FFF2-40B4-BE49-F238E27FC236}">
                <a16:creationId xmlns:a16="http://schemas.microsoft.com/office/drawing/2014/main" id="{BFF35C51-82AE-B545-F9FA-763291D32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230" y="3193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oogle Shape;1232;p45">
            <a:extLst>
              <a:ext uri="{FF2B5EF4-FFF2-40B4-BE49-F238E27FC236}">
                <a16:creationId xmlns:a16="http://schemas.microsoft.com/office/drawing/2014/main" id="{4D38C704-003B-6571-57E4-0CF7F9BEA9DD}"/>
              </a:ext>
            </a:extLst>
          </p:cNvPr>
          <p:cNvGrpSpPr/>
          <p:nvPr/>
        </p:nvGrpSpPr>
        <p:grpSpPr>
          <a:xfrm>
            <a:off x="175490" y="-970"/>
            <a:ext cx="1911927" cy="1597509"/>
            <a:chOff x="1880577" y="-4241474"/>
            <a:chExt cx="13181878" cy="10062727"/>
          </a:xfrm>
        </p:grpSpPr>
        <p:sp>
          <p:nvSpPr>
            <p:cNvPr id="10" name="Google Shape;1233;p45">
              <a:extLst>
                <a:ext uri="{FF2B5EF4-FFF2-40B4-BE49-F238E27FC236}">
                  <a16:creationId xmlns:a16="http://schemas.microsoft.com/office/drawing/2014/main" id="{54D85D43-D51F-DF5F-0E42-8828CA6C50CA}"/>
                </a:ext>
              </a:extLst>
            </p:cNvPr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Google Shape;1234;p45">
              <a:extLst>
                <a:ext uri="{FF2B5EF4-FFF2-40B4-BE49-F238E27FC236}">
                  <a16:creationId xmlns:a16="http://schemas.microsoft.com/office/drawing/2014/main" id="{75941B40-F7BF-8C1C-56E5-A48DABDAADFC}"/>
                </a:ext>
              </a:extLst>
            </p:cNvPr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5;p45">
              <a:extLst>
                <a:ext uri="{FF2B5EF4-FFF2-40B4-BE49-F238E27FC236}">
                  <a16:creationId xmlns:a16="http://schemas.microsoft.com/office/drawing/2014/main" id="{5E6C44E3-844F-83C1-7B68-6EAB52361C05}"/>
                </a:ext>
              </a:extLst>
            </p:cNvPr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6;p45">
              <a:extLst>
                <a:ext uri="{FF2B5EF4-FFF2-40B4-BE49-F238E27FC236}">
                  <a16:creationId xmlns:a16="http://schemas.microsoft.com/office/drawing/2014/main" id="{FC27467A-235F-B5A8-47BE-D0D089E02D77}"/>
                </a:ext>
              </a:extLst>
            </p:cNvPr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7;p45">
              <a:extLst>
                <a:ext uri="{FF2B5EF4-FFF2-40B4-BE49-F238E27FC236}">
                  <a16:creationId xmlns:a16="http://schemas.microsoft.com/office/drawing/2014/main" id="{EF21DAF5-29F1-3CCB-8FD1-EB9C9E5842CE}"/>
                </a:ext>
              </a:extLst>
            </p:cNvPr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38;p45">
              <a:extLst>
                <a:ext uri="{FF2B5EF4-FFF2-40B4-BE49-F238E27FC236}">
                  <a16:creationId xmlns:a16="http://schemas.microsoft.com/office/drawing/2014/main" id="{BD82A49C-4DFE-B979-F181-78C310D0ACDA}"/>
                </a:ext>
              </a:extLst>
            </p:cNvPr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39;p45">
              <a:extLst>
                <a:ext uri="{FF2B5EF4-FFF2-40B4-BE49-F238E27FC236}">
                  <a16:creationId xmlns:a16="http://schemas.microsoft.com/office/drawing/2014/main" id="{98A9FE1D-4EA6-4C3F-A8D0-064C2023FDBB}"/>
                </a:ext>
              </a:extLst>
            </p:cNvPr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40;p45">
              <a:extLst>
                <a:ext uri="{FF2B5EF4-FFF2-40B4-BE49-F238E27FC236}">
                  <a16:creationId xmlns:a16="http://schemas.microsoft.com/office/drawing/2014/main" id="{992BBC09-4187-7C82-D678-AD6BDFC6F96C}"/>
                </a:ext>
              </a:extLst>
            </p:cNvPr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41;p45">
              <a:extLst>
                <a:ext uri="{FF2B5EF4-FFF2-40B4-BE49-F238E27FC236}">
                  <a16:creationId xmlns:a16="http://schemas.microsoft.com/office/drawing/2014/main" id="{2CB35586-54C2-10B5-E5AA-EF9161BC0E7A}"/>
                </a:ext>
              </a:extLst>
            </p:cNvPr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2;p45">
              <a:extLst>
                <a:ext uri="{FF2B5EF4-FFF2-40B4-BE49-F238E27FC236}">
                  <a16:creationId xmlns:a16="http://schemas.microsoft.com/office/drawing/2014/main" id="{36E8CF46-6588-666A-7367-055F6F12CFB7}"/>
                </a:ext>
              </a:extLst>
            </p:cNvPr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43;p45">
              <a:extLst>
                <a:ext uri="{FF2B5EF4-FFF2-40B4-BE49-F238E27FC236}">
                  <a16:creationId xmlns:a16="http://schemas.microsoft.com/office/drawing/2014/main" id="{0924CBF4-F950-974B-1F3D-6E56BFC1DAF3}"/>
                </a:ext>
              </a:extLst>
            </p:cNvPr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44;p45">
              <a:extLst>
                <a:ext uri="{FF2B5EF4-FFF2-40B4-BE49-F238E27FC236}">
                  <a16:creationId xmlns:a16="http://schemas.microsoft.com/office/drawing/2014/main" id="{A62A65C2-3344-EA7C-CA1A-291D40598E34}"/>
                </a:ext>
              </a:extLst>
            </p:cNvPr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45;p45">
              <a:extLst>
                <a:ext uri="{FF2B5EF4-FFF2-40B4-BE49-F238E27FC236}">
                  <a16:creationId xmlns:a16="http://schemas.microsoft.com/office/drawing/2014/main" id="{2A34B942-289F-9A02-BB6E-9373B4917730}"/>
                </a:ext>
              </a:extLst>
            </p:cNvPr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6;p45">
              <a:extLst>
                <a:ext uri="{FF2B5EF4-FFF2-40B4-BE49-F238E27FC236}">
                  <a16:creationId xmlns:a16="http://schemas.microsoft.com/office/drawing/2014/main" id="{0AF95942-C6E2-A256-7EA4-8A940240C77C}"/>
                </a:ext>
              </a:extLst>
            </p:cNvPr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7;p45">
              <a:extLst>
                <a:ext uri="{FF2B5EF4-FFF2-40B4-BE49-F238E27FC236}">
                  <a16:creationId xmlns:a16="http://schemas.microsoft.com/office/drawing/2014/main" id="{02FFFB68-E91E-B0CD-F21D-0696A664321D}"/>
                </a:ext>
              </a:extLst>
            </p:cNvPr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48;p45">
              <a:extLst>
                <a:ext uri="{FF2B5EF4-FFF2-40B4-BE49-F238E27FC236}">
                  <a16:creationId xmlns:a16="http://schemas.microsoft.com/office/drawing/2014/main" id="{431694A7-A2B8-E262-FDAF-51EB8F1DF635}"/>
                </a:ext>
              </a:extLst>
            </p:cNvPr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9;p45">
              <a:extLst>
                <a:ext uri="{FF2B5EF4-FFF2-40B4-BE49-F238E27FC236}">
                  <a16:creationId xmlns:a16="http://schemas.microsoft.com/office/drawing/2014/main" id="{048DD425-23F0-62B1-6B85-E3344468BDBF}"/>
                </a:ext>
              </a:extLst>
            </p:cNvPr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50;p45">
              <a:extLst>
                <a:ext uri="{FF2B5EF4-FFF2-40B4-BE49-F238E27FC236}">
                  <a16:creationId xmlns:a16="http://schemas.microsoft.com/office/drawing/2014/main" id="{7F56C265-7517-96EB-6715-FF4F7680EEBA}"/>
                </a:ext>
              </a:extLst>
            </p:cNvPr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51;p45">
              <a:extLst>
                <a:ext uri="{FF2B5EF4-FFF2-40B4-BE49-F238E27FC236}">
                  <a16:creationId xmlns:a16="http://schemas.microsoft.com/office/drawing/2014/main" id="{83E5B9AC-3032-67C4-64B8-2BEBCE540423}"/>
                </a:ext>
              </a:extLst>
            </p:cNvPr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52;p45">
              <a:extLst>
                <a:ext uri="{FF2B5EF4-FFF2-40B4-BE49-F238E27FC236}">
                  <a16:creationId xmlns:a16="http://schemas.microsoft.com/office/drawing/2014/main" id="{0D88C8DC-CD3C-DAF1-F8C0-DD266CA504B3}"/>
                </a:ext>
              </a:extLst>
            </p:cNvPr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53;p45">
              <a:extLst>
                <a:ext uri="{FF2B5EF4-FFF2-40B4-BE49-F238E27FC236}">
                  <a16:creationId xmlns:a16="http://schemas.microsoft.com/office/drawing/2014/main" id="{53318F11-9449-B328-CCDA-622472AACF4E}"/>
                </a:ext>
              </a:extLst>
            </p:cNvPr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54;p45">
              <a:extLst>
                <a:ext uri="{FF2B5EF4-FFF2-40B4-BE49-F238E27FC236}">
                  <a16:creationId xmlns:a16="http://schemas.microsoft.com/office/drawing/2014/main" id="{D4013236-77AC-BAB6-2CA1-0D81F99A9591}"/>
                </a:ext>
              </a:extLst>
            </p:cNvPr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55;p45">
              <a:extLst>
                <a:ext uri="{FF2B5EF4-FFF2-40B4-BE49-F238E27FC236}">
                  <a16:creationId xmlns:a16="http://schemas.microsoft.com/office/drawing/2014/main" id="{315D36AA-D649-1968-B88D-5F3E720EB60B}"/>
                </a:ext>
              </a:extLst>
            </p:cNvPr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56;p45">
              <a:extLst>
                <a:ext uri="{FF2B5EF4-FFF2-40B4-BE49-F238E27FC236}">
                  <a16:creationId xmlns:a16="http://schemas.microsoft.com/office/drawing/2014/main" id="{39FFFED2-D8FA-21C4-0B79-2A73478A5276}"/>
                </a:ext>
              </a:extLst>
            </p:cNvPr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57;p45">
              <a:extLst>
                <a:ext uri="{FF2B5EF4-FFF2-40B4-BE49-F238E27FC236}">
                  <a16:creationId xmlns:a16="http://schemas.microsoft.com/office/drawing/2014/main" id="{91B52F3C-638A-235D-894B-0125E1024973}"/>
                </a:ext>
              </a:extLst>
            </p:cNvPr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58;p45">
              <a:extLst>
                <a:ext uri="{FF2B5EF4-FFF2-40B4-BE49-F238E27FC236}">
                  <a16:creationId xmlns:a16="http://schemas.microsoft.com/office/drawing/2014/main" id="{BD605BAA-0810-EBB6-FD8F-C49E2745273B}"/>
                </a:ext>
              </a:extLst>
            </p:cNvPr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59;p45">
              <a:extLst>
                <a:ext uri="{FF2B5EF4-FFF2-40B4-BE49-F238E27FC236}">
                  <a16:creationId xmlns:a16="http://schemas.microsoft.com/office/drawing/2014/main" id="{0DB9A148-048B-34A4-B975-E9D5EE2868E3}"/>
                </a:ext>
              </a:extLst>
            </p:cNvPr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60;p45">
              <a:extLst>
                <a:ext uri="{FF2B5EF4-FFF2-40B4-BE49-F238E27FC236}">
                  <a16:creationId xmlns:a16="http://schemas.microsoft.com/office/drawing/2014/main" id="{1B1F3C93-8668-8DA3-85DE-B3ADAF1D1B8E}"/>
                </a:ext>
              </a:extLst>
            </p:cNvPr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61;p45">
              <a:extLst>
                <a:ext uri="{FF2B5EF4-FFF2-40B4-BE49-F238E27FC236}">
                  <a16:creationId xmlns:a16="http://schemas.microsoft.com/office/drawing/2014/main" id="{D81BE655-7745-0902-2567-843F0B5794EE}"/>
                </a:ext>
              </a:extLst>
            </p:cNvPr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62;p45">
              <a:extLst>
                <a:ext uri="{FF2B5EF4-FFF2-40B4-BE49-F238E27FC236}">
                  <a16:creationId xmlns:a16="http://schemas.microsoft.com/office/drawing/2014/main" id="{514961B7-5689-643F-03B7-BA2B80E1EEA3}"/>
                </a:ext>
              </a:extLst>
            </p:cNvPr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63;p45">
              <a:extLst>
                <a:ext uri="{FF2B5EF4-FFF2-40B4-BE49-F238E27FC236}">
                  <a16:creationId xmlns:a16="http://schemas.microsoft.com/office/drawing/2014/main" id="{8FF81085-D526-F207-3B57-7B31088A118B}"/>
                </a:ext>
              </a:extLst>
            </p:cNvPr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64;p45">
              <a:extLst>
                <a:ext uri="{FF2B5EF4-FFF2-40B4-BE49-F238E27FC236}">
                  <a16:creationId xmlns:a16="http://schemas.microsoft.com/office/drawing/2014/main" id="{69C39AA9-0CC1-4D2D-E9E7-6B3E8544D7D2}"/>
                </a:ext>
              </a:extLst>
            </p:cNvPr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65;p45">
              <a:extLst>
                <a:ext uri="{FF2B5EF4-FFF2-40B4-BE49-F238E27FC236}">
                  <a16:creationId xmlns:a16="http://schemas.microsoft.com/office/drawing/2014/main" id="{58957AA3-F408-AF56-8575-0C9138BCFE7C}"/>
                </a:ext>
              </a:extLst>
            </p:cNvPr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66;p45">
              <a:extLst>
                <a:ext uri="{FF2B5EF4-FFF2-40B4-BE49-F238E27FC236}">
                  <a16:creationId xmlns:a16="http://schemas.microsoft.com/office/drawing/2014/main" id="{FE83BD06-6F45-F079-57B7-62F37DD68862}"/>
                </a:ext>
              </a:extLst>
            </p:cNvPr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67;p45">
              <a:extLst>
                <a:ext uri="{FF2B5EF4-FFF2-40B4-BE49-F238E27FC236}">
                  <a16:creationId xmlns:a16="http://schemas.microsoft.com/office/drawing/2014/main" id="{B02C03BC-2ACD-CA0A-3DBF-57C4E1EA9F7E}"/>
                </a:ext>
              </a:extLst>
            </p:cNvPr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68;p45">
              <a:extLst>
                <a:ext uri="{FF2B5EF4-FFF2-40B4-BE49-F238E27FC236}">
                  <a16:creationId xmlns:a16="http://schemas.microsoft.com/office/drawing/2014/main" id="{8FC36C7A-8229-0CD1-FADE-73DC3652C95E}"/>
                </a:ext>
              </a:extLst>
            </p:cNvPr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69;p45">
              <a:extLst>
                <a:ext uri="{FF2B5EF4-FFF2-40B4-BE49-F238E27FC236}">
                  <a16:creationId xmlns:a16="http://schemas.microsoft.com/office/drawing/2014/main" id="{35F637B2-A392-E7C2-0874-D8CFAB2747B3}"/>
                </a:ext>
              </a:extLst>
            </p:cNvPr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70;p45">
              <a:extLst>
                <a:ext uri="{FF2B5EF4-FFF2-40B4-BE49-F238E27FC236}">
                  <a16:creationId xmlns:a16="http://schemas.microsoft.com/office/drawing/2014/main" id="{6C838E73-36B1-C5C1-0A09-5866458F8C3B}"/>
                </a:ext>
              </a:extLst>
            </p:cNvPr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71;p45">
              <a:extLst>
                <a:ext uri="{FF2B5EF4-FFF2-40B4-BE49-F238E27FC236}">
                  <a16:creationId xmlns:a16="http://schemas.microsoft.com/office/drawing/2014/main" id="{0DED2B1A-0542-E5A0-2330-4F534422D596}"/>
                </a:ext>
              </a:extLst>
            </p:cNvPr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72;p45">
              <a:extLst>
                <a:ext uri="{FF2B5EF4-FFF2-40B4-BE49-F238E27FC236}">
                  <a16:creationId xmlns:a16="http://schemas.microsoft.com/office/drawing/2014/main" id="{3DF8EF5C-67AF-F233-C152-C14778CF19B4}"/>
                </a:ext>
              </a:extLst>
            </p:cNvPr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73;p45">
              <a:extLst>
                <a:ext uri="{FF2B5EF4-FFF2-40B4-BE49-F238E27FC236}">
                  <a16:creationId xmlns:a16="http://schemas.microsoft.com/office/drawing/2014/main" id="{BEFFF1F5-74DF-0C74-5CD4-8050ED154A19}"/>
                </a:ext>
              </a:extLst>
            </p:cNvPr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74;p45">
              <a:extLst>
                <a:ext uri="{FF2B5EF4-FFF2-40B4-BE49-F238E27FC236}">
                  <a16:creationId xmlns:a16="http://schemas.microsoft.com/office/drawing/2014/main" id="{2E9EBC28-3EC2-7793-4FD2-1C88A0212367}"/>
                </a:ext>
              </a:extLst>
            </p:cNvPr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75;p45">
              <a:extLst>
                <a:ext uri="{FF2B5EF4-FFF2-40B4-BE49-F238E27FC236}">
                  <a16:creationId xmlns:a16="http://schemas.microsoft.com/office/drawing/2014/main" id="{090B2AA5-079F-131E-660D-2B054379B038}"/>
                </a:ext>
              </a:extLst>
            </p:cNvPr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76;p45">
              <a:extLst>
                <a:ext uri="{FF2B5EF4-FFF2-40B4-BE49-F238E27FC236}">
                  <a16:creationId xmlns:a16="http://schemas.microsoft.com/office/drawing/2014/main" id="{0FC758A7-C685-ED07-4617-40CDE815F8F2}"/>
                </a:ext>
              </a:extLst>
            </p:cNvPr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7;p45">
              <a:extLst>
                <a:ext uri="{FF2B5EF4-FFF2-40B4-BE49-F238E27FC236}">
                  <a16:creationId xmlns:a16="http://schemas.microsoft.com/office/drawing/2014/main" id="{6AF5B603-0E01-D453-B2FB-6F8837BC2F2D}"/>
                </a:ext>
              </a:extLst>
            </p:cNvPr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78;p45">
              <a:extLst>
                <a:ext uri="{FF2B5EF4-FFF2-40B4-BE49-F238E27FC236}">
                  <a16:creationId xmlns:a16="http://schemas.microsoft.com/office/drawing/2014/main" id="{5B2EA895-F6A1-46E0-5A26-7268852DBFB2}"/>
                </a:ext>
              </a:extLst>
            </p:cNvPr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79;p45">
              <a:extLst>
                <a:ext uri="{FF2B5EF4-FFF2-40B4-BE49-F238E27FC236}">
                  <a16:creationId xmlns:a16="http://schemas.microsoft.com/office/drawing/2014/main" id="{5AF9DF57-83DB-634F-D311-639A5E2F1DE3}"/>
                </a:ext>
              </a:extLst>
            </p:cNvPr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80;p45">
              <a:extLst>
                <a:ext uri="{FF2B5EF4-FFF2-40B4-BE49-F238E27FC236}">
                  <a16:creationId xmlns:a16="http://schemas.microsoft.com/office/drawing/2014/main" id="{A041A066-8A26-3C81-B175-F57CB08220CB}"/>
                </a:ext>
              </a:extLst>
            </p:cNvPr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81;p45">
              <a:extLst>
                <a:ext uri="{FF2B5EF4-FFF2-40B4-BE49-F238E27FC236}">
                  <a16:creationId xmlns:a16="http://schemas.microsoft.com/office/drawing/2014/main" id="{227FDF88-9FE1-4A56-F1EC-7C0E2D983D12}"/>
                </a:ext>
              </a:extLst>
            </p:cNvPr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82;p45">
              <a:extLst>
                <a:ext uri="{FF2B5EF4-FFF2-40B4-BE49-F238E27FC236}">
                  <a16:creationId xmlns:a16="http://schemas.microsoft.com/office/drawing/2014/main" id="{6FD4C0A6-B6C0-C209-6518-4DC8B0238D4F}"/>
                </a:ext>
              </a:extLst>
            </p:cNvPr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83;p45">
              <a:extLst>
                <a:ext uri="{FF2B5EF4-FFF2-40B4-BE49-F238E27FC236}">
                  <a16:creationId xmlns:a16="http://schemas.microsoft.com/office/drawing/2014/main" id="{87363E2D-7393-B96B-BA91-732236B630FD}"/>
                </a:ext>
              </a:extLst>
            </p:cNvPr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84;p45">
              <a:extLst>
                <a:ext uri="{FF2B5EF4-FFF2-40B4-BE49-F238E27FC236}">
                  <a16:creationId xmlns:a16="http://schemas.microsoft.com/office/drawing/2014/main" id="{E078FBF5-57C9-9E11-2D5F-3668531FE8A8}"/>
                </a:ext>
              </a:extLst>
            </p:cNvPr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285;p45">
              <a:extLst>
                <a:ext uri="{FF2B5EF4-FFF2-40B4-BE49-F238E27FC236}">
                  <a16:creationId xmlns:a16="http://schemas.microsoft.com/office/drawing/2014/main" id="{3BC695FE-A870-B031-F0E1-E9BC54AD52CE}"/>
                </a:ext>
              </a:extLst>
            </p:cNvPr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286;p45">
              <a:extLst>
                <a:ext uri="{FF2B5EF4-FFF2-40B4-BE49-F238E27FC236}">
                  <a16:creationId xmlns:a16="http://schemas.microsoft.com/office/drawing/2014/main" id="{6F94698B-92EE-7330-C626-8DAB622E5948}"/>
                </a:ext>
              </a:extLst>
            </p:cNvPr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287;p45">
              <a:extLst>
                <a:ext uri="{FF2B5EF4-FFF2-40B4-BE49-F238E27FC236}">
                  <a16:creationId xmlns:a16="http://schemas.microsoft.com/office/drawing/2014/main" id="{61DE51F5-BA22-99FD-BF7A-4CA9C89FED73}"/>
                </a:ext>
              </a:extLst>
            </p:cNvPr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288;p45">
              <a:extLst>
                <a:ext uri="{FF2B5EF4-FFF2-40B4-BE49-F238E27FC236}">
                  <a16:creationId xmlns:a16="http://schemas.microsoft.com/office/drawing/2014/main" id="{FA6439A9-A5CF-30B7-DB23-C484966E9F17}"/>
                </a:ext>
              </a:extLst>
            </p:cNvPr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289;p45">
              <a:extLst>
                <a:ext uri="{FF2B5EF4-FFF2-40B4-BE49-F238E27FC236}">
                  <a16:creationId xmlns:a16="http://schemas.microsoft.com/office/drawing/2014/main" id="{75D61108-A061-DB7F-33DB-0720B133DA01}"/>
                </a:ext>
              </a:extLst>
            </p:cNvPr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290;p45">
              <a:extLst>
                <a:ext uri="{FF2B5EF4-FFF2-40B4-BE49-F238E27FC236}">
                  <a16:creationId xmlns:a16="http://schemas.microsoft.com/office/drawing/2014/main" id="{9BDC1EE1-FAC6-0C16-A6C5-B9F70522E5F7}"/>
                </a:ext>
              </a:extLst>
            </p:cNvPr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291;p45">
              <a:extLst>
                <a:ext uri="{FF2B5EF4-FFF2-40B4-BE49-F238E27FC236}">
                  <a16:creationId xmlns:a16="http://schemas.microsoft.com/office/drawing/2014/main" id="{C6C15C87-1CFC-ADD8-CCD0-665310DEEFDA}"/>
                </a:ext>
              </a:extLst>
            </p:cNvPr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292;p45">
              <a:extLst>
                <a:ext uri="{FF2B5EF4-FFF2-40B4-BE49-F238E27FC236}">
                  <a16:creationId xmlns:a16="http://schemas.microsoft.com/office/drawing/2014/main" id="{5B71DA7F-B1D5-7918-992E-9B73DE43B4BB}"/>
                </a:ext>
              </a:extLst>
            </p:cNvPr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293;p45">
              <a:extLst>
                <a:ext uri="{FF2B5EF4-FFF2-40B4-BE49-F238E27FC236}">
                  <a16:creationId xmlns:a16="http://schemas.microsoft.com/office/drawing/2014/main" id="{9632EF54-9776-E8CE-24F4-2A759036B898}"/>
                </a:ext>
              </a:extLst>
            </p:cNvPr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294;p45">
              <a:extLst>
                <a:ext uri="{FF2B5EF4-FFF2-40B4-BE49-F238E27FC236}">
                  <a16:creationId xmlns:a16="http://schemas.microsoft.com/office/drawing/2014/main" id="{29D46F48-94B4-71E7-F2A9-0FCCDB6968E0}"/>
                </a:ext>
              </a:extLst>
            </p:cNvPr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295;p45">
              <a:extLst>
                <a:ext uri="{FF2B5EF4-FFF2-40B4-BE49-F238E27FC236}">
                  <a16:creationId xmlns:a16="http://schemas.microsoft.com/office/drawing/2014/main" id="{6B7EF23B-FF40-6273-619B-1E8DFC968754}"/>
                </a:ext>
              </a:extLst>
            </p:cNvPr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296;p45">
              <a:extLst>
                <a:ext uri="{FF2B5EF4-FFF2-40B4-BE49-F238E27FC236}">
                  <a16:creationId xmlns:a16="http://schemas.microsoft.com/office/drawing/2014/main" id="{D0588805-C87D-269A-0EAD-C91967476D23}"/>
                </a:ext>
              </a:extLst>
            </p:cNvPr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297;p45">
              <a:extLst>
                <a:ext uri="{FF2B5EF4-FFF2-40B4-BE49-F238E27FC236}">
                  <a16:creationId xmlns:a16="http://schemas.microsoft.com/office/drawing/2014/main" id="{ED87771D-89E7-7823-3765-7F245C8A7A2C}"/>
                </a:ext>
              </a:extLst>
            </p:cNvPr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298;p45">
              <a:extLst>
                <a:ext uri="{FF2B5EF4-FFF2-40B4-BE49-F238E27FC236}">
                  <a16:creationId xmlns:a16="http://schemas.microsoft.com/office/drawing/2014/main" id="{F55AC4D5-1DAE-3144-4AF7-06FB49215F1E}"/>
                </a:ext>
              </a:extLst>
            </p:cNvPr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039" name="Google Shape;1299;p45">
              <a:extLst>
                <a:ext uri="{FF2B5EF4-FFF2-40B4-BE49-F238E27FC236}">
                  <a16:creationId xmlns:a16="http://schemas.microsoft.com/office/drawing/2014/main" id="{F0F87B6E-F2D6-F456-125C-C718320A6959}"/>
                </a:ext>
              </a:extLst>
            </p:cNvPr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1042" name="Immagine 1041">
            <a:extLst>
              <a:ext uri="{FF2B5EF4-FFF2-40B4-BE49-F238E27FC236}">
                <a16:creationId xmlns:a16="http://schemas.microsoft.com/office/drawing/2014/main" id="{5FCBEA45-08B0-3847-F20A-F09C610A90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35" y="5037700"/>
            <a:ext cx="2687205" cy="2687205"/>
          </a:xfrm>
          <a:prstGeom prst="rect">
            <a:avLst/>
          </a:prstGeom>
        </p:spPr>
      </p:pic>
      <p:sp>
        <p:nvSpPr>
          <p:cNvPr id="1043" name="Sottotitolo 14">
            <a:extLst>
              <a:ext uri="{FF2B5EF4-FFF2-40B4-BE49-F238E27FC236}">
                <a16:creationId xmlns:a16="http://schemas.microsoft.com/office/drawing/2014/main" id="{60DAC0FC-26BA-4093-1F82-42E7E7DB6E08}"/>
              </a:ext>
            </a:extLst>
          </p:cNvPr>
          <p:cNvSpPr txBox="1">
            <a:spLocks/>
          </p:cNvSpPr>
          <p:nvPr/>
        </p:nvSpPr>
        <p:spPr>
          <a:xfrm>
            <a:off x="2195800" y="2448355"/>
            <a:ext cx="7800400" cy="1765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3600" dirty="0">
                <a:solidFill>
                  <a:schemeClr val="tx1"/>
                </a:solidFill>
                <a:latin typeface="Anton" pitchFamily="2" charset="0"/>
              </a:rPr>
              <a:t>ESTRAZIONE, ELABORAZIONE E ANALISI DEI DATI RELATIVI ALLE PRECIPITAZIONI NEVOSE NELLA REGIONE BASILICATA</a:t>
            </a:r>
            <a:endParaRPr lang="it-IT" sz="3600" dirty="0">
              <a:latin typeface="Anton" pitchFamily="2" charset="0"/>
            </a:endParaRPr>
          </a:p>
        </p:txBody>
      </p:sp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555EB0C4-8ABD-5AF0-1EDA-4E4F846DA248}"/>
              </a:ext>
            </a:extLst>
          </p:cNvPr>
          <p:cNvSpPr txBox="1"/>
          <p:nvPr/>
        </p:nvSpPr>
        <p:spPr>
          <a:xfrm>
            <a:off x="8401594" y="5297794"/>
            <a:ext cx="6409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Prof. Serio Carmine </a:t>
            </a:r>
          </a:p>
        </p:txBody>
      </p:sp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7C8944DD-712A-F5C9-0B5D-24C35489CC5F}"/>
              </a:ext>
            </a:extLst>
          </p:cNvPr>
          <p:cNvSpPr txBox="1"/>
          <p:nvPr/>
        </p:nvSpPr>
        <p:spPr>
          <a:xfrm>
            <a:off x="1518176" y="5161879"/>
            <a:ext cx="24185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Capece Manuele 67468</a:t>
            </a:r>
          </a:p>
          <a:p>
            <a:r>
              <a:rPr lang="it-IT" dirty="0">
                <a:solidFill>
                  <a:schemeClr val="tx1"/>
                </a:solidFill>
              </a:rPr>
              <a:t>Caporale Chiara 67463</a:t>
            </a:r>
          </a:p>
          <a:p>
            <a:r>
              <a:rPr lang="it-IT" dirty="0">
                <a:solidFill>
                  <a:schemeClr val="tx1"/>
                </a:solidFill>
              </a:rPr>
              <a:t>Manfreda Gianfranco 68856</a:t>
            </a:r>
          </a:p>
          <a:p>
            <a:r>
              <a:rPr lang="it-IT" dirty="0">
                <a:solidFill>
                  <a:schemeClr val="tx1"/>
                </a:solidFill>
              </a:rPr>
              <a:t>Stolfi Michael Pio 68787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047" name="Picture 4" descr="Copernicus logo">
            <a:extLst>
              <a:ext uri="{FF2B5EF4-FFF2-40B4-BE49-F238E27FC236}">
                <a16:creationId xmlns:a16="http://schemas.microsoft.com/office/drawing/2014/main" id="{3645D86E-EC6A-278C-8218-AD580C9B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323" y="-67439"/>
            <a:ext cx="2433401" cy="103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863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B7249-A132-CDDE-7331-0D47E11F2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A1E44293-6EF9-1B84-F454-778529CF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DFCFCA6B-D3F2-598B-1C6A-1C32E91A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8C94E4A7-90EC-27FA-2A8A-CE74C664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D38750CC-B166-00AB-D70C-EEFB5516D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710C6B7-04E7-41EE-C9EF-ADE33E478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55D889C3-E124-3754-5EBB-58D24C054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992F78F-F7DD-AEA3-E2C0-3B4643A0C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7478B516-CEB5-0430-4E48-B57FD467C3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21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FE3B06-199C-4D6D-B75D-82AA44FC6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68F78C0D-E2DF-A752-FC53-96B1FC78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84371" cy="6997439"/>
          </a:xfrm>
          <a:prstGeom prst="rect">
            <a:avLst/>
          </a:prstGeom>
        </p:spPr>
      </p:pic>
      <p:pic>
        <p:nvPicPr>
          <p:cNvPr id="6" name="Immagine 5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1F188D7D-DEA2-D532-C238-0AB744026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1056" y="850577"/>
            <a:ext cx="6108492" cy="339495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97DCCC-3366-EEFC-DCD3-60C119B7A835}"/>
              </a:ext>
            </a:extLst>
          </p:cNvPr>
          <p:cNvSpPr txBox="1"/>
          <p:nvPr/>
        </p:nvSpPr>
        <p:spPr>
          <a:xfrm>
            <a:off x="5839964" y="1431159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Pulsante di azione: Home 4">
            <a:hlinkClick r:id="rId4" action="ppaction://hlinksldjump"/>
            <a:extLst>
              <a:ext uri="{FF2B5EF4-FFF2-40B4-BE49-F238E27FC236}">
                <a16:creationId xmlns:a16="http://schemas.microsoft.com/office/drawing/2014/main" id="{8C31A505-9E13-41AF-5310-3762333A6F33}"/>
              </a:ext>
            </a:extLst>
          </p:cNvPr>
          <p:cNvSpPr/>
          <p:nvPr/>
        </p:nvSpPr>
        <p:spPr>
          <a:xfrm>
            <a:off x="108897" y="6261721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0B64966-5EB5-B40E-78A8-CEC64AE2A68E}"/>
              </a:ext>
            </a:extLst>
          </p:cNvPr>
          <p:cNvSpPr txBox="1"/>
          <p:nvPr/>
        </p:nvSpPr>
        <p:spPr>
          <a:xfrm>
            <a:off x="5537078" y="2044005"/>
            <a:ext cx="627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E’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una missione composta da due satelliti che contribuiranno alle missioni per i rilievi altimetrici di precisione della superficie del mare.</a:t>
            </a:r>
          </a:p>
          <a:p>
            <a:pPr>
              <a:buFont typeface="Arial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Sentinel-6A Michael </a:t>
            </a:r>
            <a:r>
              <a:rPr lang="it-IT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Freilich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è stato lanciato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nel Novembre 2020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;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Sentinel-6B sarà lanciato nel 2025.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500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04AD4-7C9C-7B94-75F2-F3BB20902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663C1571-CA78-9436-6881-A739854EA0E0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926EF52-BF58-0F5D-865E-1440C3ADB358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4AD7FA1D-3CC9-C4EF-8010-E74CAA1CC754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74E5DCD-062E-CADD-0F43-B748041D5471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A2ED40F-0D1F-2EF2-A85E-E87ADE53A8E1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A5B7C8A8-2D1B-9426-0911-86531B2A58EA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B4C9552-B94C-3B9F-ED73-576D6E2C07DD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BAEE54-4C95-258D-2E72-E28546BF7D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" t="12144" r="62762" b="16748"/>
          <a:stretch/>
        </p:blipFill>
        <p:spPr>
          <a:xfrm>
            <a:off x="4564094" y="391395"/>
            <a:ext cx="948297" cy="983986"/>
          </a:xfrm>
          <a:prstGeom prst="rect">
            <a:avLst/>
          </a:prstGeom>
        </p:spPr>
      </p:pic>
      <p:pic>
        <p:nvPicPr>
          <p:cNvPr id="28" name="Picture 2" descr="Unibas: uno spazio per gli studenti ⋆ Comincenter">
            <a:extLst>
              <a:ext uri="{FF2B5EF4-FFF2-40B4-BE49-F238E27FC236}">
                <a16:creationId xmlns:a16="http://schemas.microsoft.com/office/drawing/2014/main" id="{A757179C-D288-5C29-68E9-4A8BC44B4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F2C4307B-61B5-8FC7-7AB0-108BDA32427B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201DDC0B-3F52-9D13-E5AF-CB50B3D9A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0685BBC2-D52F-5818-475D-73D50A89B1BF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7" name="Immagine 16">
            <a:extLst>
              <a:ext uri="{FF2B5EF4-FFF2-40B4-BE49-F238E27FC236}">
                <a16:creationId xmlns:a16="http://schemas.microsoft.com/office/drawing/2014/main" id="{BEF50C6F-2552-EF2F-E534-643305C6E4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1818" r="52509"/>
          <a:stretch/>
        </p:blipFill>
        <p:spPr>
          <a:xfrm>
            <a:off x="5249073" y="1298842"/>
            <a:ext cx="965701" cy="106688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86E35D1-BEB7-5A00-F1EC-0B37C416176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" t="-519" r="59904" b="48075"/>
          <a:stretch/>
        </p:blipFill>
        <p:spPr>
          <a:xfrm>
            <a:off x="5878772" y="2425235"/>
            <a:ext cx="864014" cy="89184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EB7AD5D-A5D8-B27B-C44A-3823602BC10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6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4" t="6864" r="54228" b="3066"/>
          <a:stretch/>
        </p:blipFill>
        <p:spPr>
          <a:xfrm>
            <a:off x="5951274" y="3584804"/>
            <a:ext cx="917932" cy="97515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BB370A61-E8EB-EF23-0537-9FDD1CFD4D0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99" y="4717693"/>
            <a:ext cx="819376" cy="85517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3510B4A-2D73-B583-3150-3D38A45C69F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2592" r="57498" b="-222"/>
          <a:stretch/>
        </p:blipFill>
        <p:spPr>
          <a:xfrm>
            <a:off x="4996873" y="5747628"/>
            <a:ext cx="857039" cy="849746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64EBD03-D229-C721-5BC4-B5672EE4D9E1}"/>
              </a:ext>
            </a:extLst>
          </p:cNvPr>
          <p:cNvSpPr txBox="1"/>
          <p:nvPr/>
        </p:nvSpPr>
        <p:spPr>
          <a:xfrm>
            <a:off x="5890449" y="725038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931C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CAMBIAMENTO CLIMATICO</a:t>
            </a:r>
            <a:endParaRPr lang="it-IT" sz="4000" dirty="0">
              <a:solidFill>
                <a:srgbClr val="931C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EF08795-C2F3-7409-F4A1-C2DD339D2529}"/>
              </a:ext>
            </a:extLst>
          </p:cNvPr>
          <p:cNvSpPr txBox="1"/>
          <p:nvPr/>
        </p:nvSpPr>
        <p:spPr>
          <a:xfrm>
            <a:off x="6201147" y="1528360"/>
            <a:ext cx="530751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236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DELL’AMBIENTE MARINO</a:t>
            </a:r>
            <a:endParaRPr lang="it-IT" sz="2000" dirty="0">
              <a:solidFill>
                <a:srgbClr val="23689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algn="ctr"/>
            <a:endParaRPr lang="it-IT" sz="3600" dirty="0">
              <a:solidFill>
                <a:srgbClr val="931C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BEC49B4-47BA-178D-D96E-D201029C5EDD}"/>
              </a:ext>
            </a:extLst>
          </p:cNvPr>
          <p:cNvSpPr txBox="1"/>
          <p:nvPr/>
        </p:nvSpPr>
        <p:spPr>
          <a:xfrm>
            <a:off x="6977700" y="2686563"/>
            <a:ext cx="4807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B1B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 TERRITORIO</a:t>
            </a:r>
            <a:endParaRPr lang="it-IT" sz="2000" dirty="0">
              <a:solidFill>
                <a:srgbClr val="B1B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D8DCFE6-14B7-434F-FFBF-4A4C4142801E}"/>
              </a:ext>
            </a:extLst>
          </p:cNvPr>
          <p:cNvSpPr txBox="1"/>
          <p:nvPr/>
        </p:nvSpPr>
        <p:spPr>
          <a:xfrm>
            <a:off x="5434657" y="3842142"/>
            <a:ext cx="788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21A6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ATMOSFERICO</a:t>
            </a:r>
            <a:endParaRPr lang="it-IT" sz="2000" dirty="0">
              <a:solidFill>
                <a:srgbClr val="21A6C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2788FB3-F7DE-0017-D42B-A8E81806D9B2}"/>
              </a:ext>
            </a:extLst>
          </p:cNvPr>
          <p:cNvSpPr txBox="1"/>
          <p:nvPr/>
        </p:nvSpPr>
        <p:spPr>
          <a:xfrm>
            <a:off x="6742786" y="5026196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5A83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DELLA SICUREZZA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B16456A-C86C-4DAF-6AB8-2E4E70C49B72}"/>
              </a:ext>
            </a:extLst>
          </p:cNvPr>
          <p:cNvSpPr txBox="1"/>
          <p:nvPr/>
        </p:nvSpPr>
        <p:spPr>
          <a:xfrm>
            <a:off x="6095999" y="6118078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F397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DELLE EMERGENZE</a:t>
            </a:r>
            <a:endParaRPr lang="it-IT" sz="2000" b="1" i="0" u="none" strike="noStrike" dirty="0">
              <a:solidFill>
                <a:srgbClr val="F397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74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019EC-A421-3ED9-0936-8BCEBE96D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2B51E08D-39D5-F215-D3C2-6C43BC766423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B83164A8-03AF-6936-A5F5-B010E0204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ABCB6636-663D-DC39-02E3-02DB47F3535F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/>
            </a:p>
          </p:txBody>
        </p:sp>
      </p:grpSp>
      <p:sp>
        <p:nvSpPr>
          <p:cNvPr id="10" name="Ovale 9">
            <a:extLst>
              <a:ext uri="{FF2B5EF4-FFF2-40B4-BE49-F238E27FC236}">
                <a16:creationId xmlns:a16="http://schemas.microsoft.com/office/drawing/2014/main" id="{3711CC5C-2E43-599A-8C4A-4B6E3670D7B1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2A11BAE-8A08-1794-20DF-C1A0D57C0483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B198AC0-9765-DD59-8D5C-1F281787AC51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A01FA21-CBCE-80A0-5253-A3615E2A763D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6BA056E-6A68-F587-5064-4C5468D6D870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6A073E6-FDB3-9318-6C69-3254FE84C7D2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373CE946-95EE-D9B3-5DEC-855F4282B958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C9F8B4BE-6E3D-F1ED-CEE4-5BDA39ECADF0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7B22490-78CA-EC53-5733-62C5EC2292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" t="12144" r="62762" b="16748"/>
          <a:stretch/>
        </p:blipFill>
        <p:spPr>
          <a:xfrm>
            <a:off x="4557683" y="373515"/>
            <a:ext cx="958060" cy="994116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BEF28A3-B2E7-4625-F8C2-BCC4E9638401}"/>
              </a:ext>
            </a:extLst>
          </p:cNvPr>
          <p:cNvSpPr txBox="1"/>
          <p:nvPr/>
        </p:nvSpPr>
        <p:spPr>
          <a:xfrm>
            <a:off x="6497594" y="66801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CAMBIAMENTO CLIMATICO</a:t>
            </a:r>
            <a:endParaRPr lang="it-IT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28" name="Picture 2" descr="Unibas: uno spazio per gli studenti ⋆ Comincenter">
            <a:extLst>
              <a:ext uri="{FF2B5EF4-FFF2-40B4-BE49-F238E27FC236}">
                <a16:creationId xmlns:a16="http://schemas.microsoft.com/office/drawing/2014/main" id="{29F0D31D-426D-9D94-A153-7268354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9E79DAB-0E58-6E3E-43EC-9CFE0688836C}"/>
              </a:ext>
            </a:extLst>
          </p:cNvPr>
          <p:cNvSpPr txBox="1"/>
          <p:nvPr/>
        </p:nvSpPr>
        <p:spPr>
          <a:xfrm>
            <a:off x="7371827" y="2334037"/>
            <a:ext cx="41744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relativo ai cambiamenti climatici di </a:t>
            </a:r>
            <a:r>
              <a:rPr lang="it-IT" sz="180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C3S</a:t>
            </a: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fornisce: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informazioni sul clima passato, presente e futuro in Europa e nel resto del mondo;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i="0" strike="noStrike" dirty="0">
                <a:solidFill>
                  <a:schemeClr val="tx1"/>
                </a:solidFill>
                <a:latin typeface="Montserrat" panose="000005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archivio di dati climatici (CDS)</a:t>
            </a:r>
            <a:r>
              <a:rPr lang="it-IT" sz="1800" i="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  <a:endParaRPr lang="it-IT" sz="18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32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2304E-CFE5-527A-3FC6-5870E57AB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267A21C-0E39-A1B3-9D5C-D86FC4A0539E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0325F741-6160-DEFB-85C5-FF0394D8CB5B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D01CB2C-4ACE-F399-0AFB-6E04A4E0A801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0AD1E51-9DE1-4DD4-7FA8-5841D20C61AF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A92B9FF-6166-DE46-A00B-967EB6DC593D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E9CA01D-44ED-F6DD-E179-7D17C597BFD2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B3C039D-0A41-5210-197E-3AB265FEDC5B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8092DBAE-4398-BBB5-84F2-EAC72EE383F1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B6E646-5E63-0571-1ABD-83FE5E53B878}"/>
              </a:ext>
            </a:extLst>
          </p:cNvPr>
          <p:cNvSpPr txBox="1"/>
          <p:nvPr/>
        </p:nvSpPr>
        <p:spPr>
          <a:xfrm>
            <a:off x="6426931" y="670113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DELL’AMBIENTE MARINO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D184BE20-1522-745A-F977-48AB89660E82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1843084C-8D94-770D-B6D1-322576FBB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EE81D2FD-EA3D-121D-867B-FF0181E33E56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C00BDF3E-369A-5C2F-3D92-9A957847D6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1818" r="52509"/>
          <a:stretch/>
        </p:blipFill>
        <p:spPr>
          <a:xfrm>
            <a:off x="5249073" y="1298842"/>
            <a:ext cx="965701" cy="1066883"/>
          </a:xfrm>
          <a:prstGeom prst="rect">
            <a:avLst/>
          </a:prstGeom>
        </p:spPr>
      </p:pic>
      <p:pic>
        <p:nvPicPr>
          <p:cNvPr id="24" name="Picture 2" descr="Unibas: uno spazio per gli studenti ⋆ Comincenter">
            <a:extLst>
              <a:ext uri="{FF2B5EF4-FFF2-40B4-BE49-F238E27FC236}">
                <a16:creationId xmlns:a16="http://schemas.microsoft.com/office/drawing/2014/main" id="{1ED487FC-5D9F-B2F3-8449-BB969F65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666A3B4-64D6-66BA-2F9B-39366A36DF45}"/>
              </a:ext>
            </a:extLst>
          </p:cNvPr>
          <p:cNvSpPr txBox="1"/>
          <p:nvPr/>
        </p:nvSpPr>
        <p:spPr>
          <a:xfrm>
            <a:off x="7089838" y="2630238"/>
            <a:ext cx="4464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servizio di monitoraggio dell'ambiente marino di </a:t>
            </a:r>
            <a:r>
              <a:rPr lang="it-IT" sz="18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CMEMS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) fornisce informazioni sullo</a:t>
            </a:r>
          </a:p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stato fisico e biogeochimico</a:t>
            </a:r>
            <a:r>
              <a:rPr lang="it-IT" sz="1800" dirty="0">
                <a:solidFill>
                  <a:schemeClr val="tx1"/>
                </a:solidFill>
                <a:latin typeface="Montserrat" panose="00000500000000000000" pitchFamily="2" charset="0"/>
              </a:rPr>
              <a:t> e 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sulla variabilità e sulle dinamiche degli ecosistemi oceanici e marini.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4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5D0F5-8E67-DB49-0537-EC310E323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3A8BFE62-D609-DA93-1D31-6BF9C73AFB3F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itolo 15">
            <a:extLst>
              <a:ext uri="{FF2B5EF4-FFF2-40B4-BE49-F238E27FC236}">
                <a16:creationId xmlns:a16="http://schemas.microsoft.com/office/drawing/2014/main" id="{392DA0B9-339D-C46D-4817-0473211A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2" name="Sottotitolo 21">
            <a:extLst>
              <a:ext uri="{FF2B5EF4-FFF2-40B4-BE49-F238E27FC236}">
                <a16:creationId xmlns:a16="http://schemas.microsoft.com/office/drawing/2014/main" id="{FB28585A-5524-7AA4-4E7D-84788494A2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55F6CF0-A9D4-E112-B15D-BD16C5FDDB04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85B31DD-0110-44A1-D5A5-1F221055C8C3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4CD47E73-F251-05BA-67BE-0ED0954B7E17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9DFB36A6-799B-7A89-94B9-414C53F28A8C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D5A10CA2-7657-40A2-1771-4E0070501CE0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2FF0A07-9B22-8363-AEBF-E517B7E0C31D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A166336A-9C8A-D5CF-2FA4-177AEFD7C4B4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65CC963-A085-4A9B-E11A-881AF4B64A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" t="-519" r="59904" b="48075"/>
          <a:stretch/>
        </p:blipFill>
        <p:spPr>
          <a:xfrm>
            <a:off x="5797575" y="2422413"/>
            <a:ext cx="864014" cy="891848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3E56E0B5-AB5B-CFFE-6AA0-64DEDCF96C98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3BE4A29D-BEF5-FF33-AF47-07309756D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AE610892-9990-0721-A433-1E67A998E4EC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0B2E9C-5DB1-5AAD-3DDF-11F9B9F8FE6F}"/>
              </a:ext>
            </a:extLst>
          </p:cNvPr>
          <p:cNvSpPr txBox="1"/>
          <p:nvPr/>
        </p:nvSpPr>
        <p:spPr>
          <a:xfrm>
            <a:off x="6639625" y="66801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 TERRITORIO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CE985E99-AA6A-4046-0EC3-557E40AC1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B2CB9A-2ECB-8A13-CB12-6A36AB7D59AC}"/>
              </a:ext>
            </a:extLst>
          </p:cNvPr>
          <p:cNvSpPr txBox="1"/>
          <p:nvPr/>
        </p:nvSpPr>
        <p:spPr>
          <a:xfrm>
            <a:off x="7150479" y="2260456"/>
            <a:ext cx="471813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di monitoraggio del territorio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CLMS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 informazioni geospaziali riguardanti: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copertura del suolo e relativi cambiamenti;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utilizzo del suolo;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stato della vegetazione;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ciclo dell'acqua.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8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76F8B-D21C-8826-0816-843AD8442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35DEBBA-4D9E-A760-83F8-BD4A9D8780ED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C21EA6-4012-4967-7AAF-5EE70F1E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1BDE5BF-BFB4-9EE9-6B31-C99653C66B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279F0E7-4CB1-FF3F-4160-E8CE343AE95F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63BA78C-3116-E676-DABB-A4C9F7F24FB4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D956CF5E-CEA8-C019-8407-76CA254DEA7D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FF2324D-7812-CAE4-FF6E-8F793DC039D1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E041DDF6-CAB4-F67E-7E3E-D555B41915DA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A57BD54-3CCE-8A28-A1E3-B5642872801B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C49CD4A4-0F36-6DC2-1561-8CEEECC84E44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2E91204-0302-2E50-1F42-9A03060763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6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4" t="6864" r="54228" b="3066"/>
          <a:stretch/>
        </p:blipFill>
        <p:spPr>
          <a:xfrm>
            <a:off x="5951274" y="3584804"/>
            <a:ext cx="917932" cy="975159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48577F4E-DD2A-1B97-58D6-7C8B19819ED8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88FA991F-75B6-C5EF-6EF6-0A2DE75E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B8A66EC7-C36C-6923-6FA2-78B529A2640D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9F822BB-C2FC-5947-E2A0-BBFB891E8E7C}"/>
              </a:ext>
            </a:extLst>
          </p:cNvPr>
          <p:cNvSpPr txBox="1"/>
          <p:nvPr/>
        </p:nvSpPr>
        <p:spPr>
          <a:xfrm>
            <a:off x="6497594" y="893541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</a:t>
            </a:r>
          </a:p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ATMOSFERICO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25" name="Picture 2" descr="Unibas: uno spazio per gli studenti ⋆ Comincenter">
            <a:extLst>
              <a:ext uri="{FF2B5EF4-FFF2-40B4-BE49-F238E27FC236}">
                <a16:creationId xmlns:a16="http://schemas.microsoft.com/office/drawing/2014/main" id="{7E688996-0FAD-55DA-E68F-2F581C9D4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8DCC7E-C842-D473-E54A-7D33B49D05EC}"/>
              </a:ext>
            </a:extLst>
          </p:cNvPr>
          <p:cNvSpPr txBox="1"/>
          <p:nvPr/>
        </p:nvSpPr>
        <p:spPr>
          <a:xfrm>
            <a:off x="7232881" y="2805637"/>
            <a:ext cx="42049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di monitoraggio atmosferico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(CAMS) 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fornisce continuamente dati e informazioni sulla composizione atmosferica.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901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BD3E5-ACDF-5EA8-3978-9F3CF5386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4690AD4A-535C-A851-1A1C-9262A47A16FC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itolo 16">
            <a:extLst>
              <a:ext uri="{FF2B5EF4-FFF2-40B4-BE49-F238E27FC236}">
                <a16:creationId xmlns:a16="http://schemas.microsoft.com/office/drawing/2014/main" id="{20E2E90F-BF24-FAA4-EAAE-046CB53C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8" name="Sottotitolo 17">
            <a:extLst>
              <a:ext uri="{FF2B5EF4-FFF2-40B4-BE49-F238E27FC236}">
                <a16:creationId xmlns:a16="http://schemas.microsoft.com/office/drawing/2014/main" id="{4833D8B6-DCAA-2FDC-91E7-71A66E3512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DC48D8D5-7948-0808-779D-350024C34C40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315ECA75-A4D2-A6F5-BD75-CAF67EBFFD80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D3C9184-956B-E2BA-2D4B-84E478F6847B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3A9B914-55E3-78F1-A25D-4D19C155C0FE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07391ECF-DBB8-27AC-AFAA-C6319699C46F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999A2A5-07CE-6698-BA29-4F2A2B3D79D1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40EEC3A7-DEA5-2E2E-7F4E-2F9624B817A5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2660832-91DE-565D-C1F7-52B7A2A92C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699" y="4725969"/>
            <a:ext cx="819376" cy="855174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1B3DF17C-F9FD-2600-0614-7E328D524F3A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4A29A713-1030-6119-E7F4-A9E7B1746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E587CC8F-43B8-87FA-A3C5-1369AFC62018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273FE70-35CB-9273-5720-AE42B983D8F9}"/>
              </a:ext>
            </a:extLst>
          </p:cNvPr>
          <p:cNvSpPr txBox="1"/>
          <p:nvPr/>
        </p:nvSpPr>
        <p:spPr>
          <a:xfrm>
            <a:off x="6095999" y="56122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DELLA SICUREZZA</a:t>
            </a:r>
          </a:p>
        </p:txBody>
      </p:sp>
      <p:pic>
        <p:nvPicPr>
          <p:cNvPr id="27" name="Picture 2" descr="Unibas: uno spazio per gli studenti ⋆ Comincenter">
            <a:extLst>
              <a:ext uri="{FF2B5EF4-FFF2-40B4-BE49-F238E27FC236}">
                <a16:creationId xmlns:a16="http://schemas.microsoft.com/office/drawing/2014/main" id="{07F93F5E-914D-F677-237D-E1E89EF27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70A62B-6DE9-A348-B80B-F402D55B5D5F}"/>
              </a:ext>
            </a:extLst>
          </p:cNvPr>
          <p:cNvSpPr txBox="1"/>
          <p:nvPr/>
        </p:nvSpPr>
        <p:spPr>
          <a:xfrm>
            <a:off x="6977700" y="2295047"/>
            <a:ext cx="493765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per la gestione della sicurezza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mira a: 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sostenere le politiche dell'Unione europea.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pera in tre ambiti fondamentali: </a:t>
            </a: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  <a:p>
            <a:pPr>
              <a:buClr>
                <a:schemeClr val="tx1"/>
              </a:buClr>
            </a:pPr>
            <a:endParaRPr lang="it-IT" sz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orveglianza delle frontiere;</a:t>
            </a:r>
          </a:p>
          <a:p>
            <a:pPr>
              <a:buClr>
                <a:schemeClr val="tx1"/>
              </a:buClr>
            </a:pPr>
            <a:endParaRPr lang="it-IT" sz="3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orveglianza marittima;</a:t>
            </a:r>
          </a:p>
          <a:p>
            <a:pPr>
              <a:buClr>
                <a:schemeClr val="tx1"/>
              </a:buClr>
            </a:pPr>
            <a:endParaRPr lang="it-IT" sz="3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ostegno all'azione esterna dell’UE.   	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68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9267F-D90E-8D85-A452-C87E975CB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7EE957F4-03BC-DA9A-B263-8294819377CD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9461E90-012A-B46E-AC77-36E096AF65F8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C08AB5F9-2F5C-BFD0-D2D9-3BA82C1A9122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76F32297-D289-5E5A-3AE1-20DA035F77E1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BA756B9-6CCE-E005-DA18-E67EEE1EA777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E63A4E7-20A0-097B-B24C-43100242AEA1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829DEDE-905B-32D4-5F88-4C50913A380E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33E89453-25A0-4863-D6A2-FA9D530C1496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A2E9C21-FBDE-7C2D-B92E-21DC812D5E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2592" r="57498" b="-222"/>
          <a:stretch/>
        </p:blipFill>
        <p:spPr>
          <a:xfrm>
            <a:off x="4996873" y="5747628"/>
            <a:ext cx="857039" cy="849746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D7DC79DA-0D26-E832-B217-E5BED41BBE7B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8DE4C9F0-5818-FA9E-D4F0-1361C6E8B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681EF7F4-BD5E-F690-1214-1A3F76539744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C71FC84-5782-6ED3-A292-0D43272FCA4E}"/>
              </a:ext>
            </a:extLst>
          </p:cNvPr>
          <p:cNvSpPr txBox="1"/>
          <p:nvPr/>
        </p:nvSpPr>
        <p:spPr>
          <a:xfrm>
            <a:off x="6529703" y="666680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DELLE EMERGENZE</a:t>
            </a:r>
            <a:endParaRPr lang="it-IT" sz="28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FBBB1BC-574B-F0D3-5082-8E70D836E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000B92-3D61-38EB-7C05-F9AA43AC0B8D}"/>
              </a:ext>
            </a:extLst>
          </p:cNvPr>
          <p:cNvSpPr txBox="1"/>
          <p:nvPr/>
        </p:nvSpPr>
        <p:spPr>
          <a:xfrm>
            <a:off x="7089838" y="2333096"/>
            <a:ext cx="468454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 servizio di gestione delle emergenze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 informazioni geospaziali ottenute da telerilevamento satellitare e integrate da fonti disponibili in situ.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 fornisce: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mappe basate su immagini satellitari; 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allerta rapida.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Pulsante di azione: Home 4">
            <a:hlinkClick r:id="rId5" action="ppaction://hlinksldjump"/>
            <a:extLst>
              <a:ext uri="{FF2B5EF4-FFF2-40B4-BE49-F238E27FC236}">
                <a16:creationId xmlns:a16="http://schemas.microsoft.com/office/drawing/2014/main" id="{663D5999-A1D5-A4F2-D47F-6F4B466DDBE1}"/>
              </a:ext>
            </a:extLst>
          </p:cNvPr>
          <p:cNvSpPr/>
          <p:nvPr/>
        </p:nvSpPr>
        <p:spPr>
          <a:xfrm>
            <a:off x="32697" y="6189089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7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8150B-6C99-FCEB-FBF0-72A6AB78C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2C8CD7CD-E267-F14F-9C67-5E2E5504F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11029A5-1D4F-5B3A-A279-1BCBEA29D625}"/>
              </a:ext>
            </a:extLst>
          </p:cNvPr>
          <p:cNvSpPr txBox="1"/>
          <p:nvPr/>
        </p:nvSpPr>
        <p:spPr>
          <a:xfrm>
            <a:off x="1477065" y="2491597"/>
            <a:ext cx="1076453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applicazione in grado di visualizzare i dati delle previsioni climatiche CMIP6;</a:t>
            </a:r>
          </a:p>
          <a:p>
            <a:pPr>
              <a:buClr>
                <a:schemeClr val="tx1"/>
              </a:buClr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funzioni di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backend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richieste API live dal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Data Store di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Copernicus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045FC8B-21D7-5621-B91D-71F9E8B14BAF}"/>
              </a:ext>
            </a:extLst>
          </p:cNvPr>
          <p:cNvSpPr txBox="1"/>
          <p:nvPr/>
        </p:nvSpPr>
        <p:spPr>
          <a:xfrm>
            <a:off x="1477064" y="1887594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App Matlab interattiva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613D6C-27B0-CE9C-6C09-EB1F0B9CBCBF}"/>
              </a:ext>
            </a:extLst>
          </p:cNvPr>
          <p:cNvSpPr txBox="1"/>
          <p:nvPr/>
        </p:nvSpPr>
        <p:spPr>
          <a:xfrm>
            <a:off x="1477064" y="4142040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Global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projections</a:t>
            </a:r>
            <a:endParaRPr lang="it-IT" sz="2400" b="1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821C8A-5D41-C62F-1B83-0334B159F149}"/>
              </a:ext>
            </a:extLst>
          </p:cNvPr>
          <p:cNvSpPr txBox="1"/>
          <p:nvPr/>
        </p:nvSpPr>
        <p:spPr>
          <a:xfrm>
            <a:off x="1477065" y="4746043"/>
            <a:ext cx="10764530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Simulazioni del sistema climatico attraverso modelli di previsione;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Mostrano gli effetti delle emissioni di gas serra sul riscaldamento globale.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E71DF7A1-0433-D343-5CF8-310D082E6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730" y="1017625"/>
            <a:ext cx="5358600" cy="798800"/>
          </a:xfrm>
        </p:spPr>
        <p:txBody>
          <a:bodyPr/>
          <a:lstStyle/>
          <a:p>
            <a:pPr algn="l"/>
            <a:r>
              <a:rPr lang="it-IT" dirty="0"/>
              <a:t>Parte sperimentale-</a:t>
            </a:r>
            <a:r>
              <a:rPr lang="it-IT" dirty="0" err="1"/>
              <a:t>Backend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70321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ruppo 1026">
            <a:extLst>
              <a:ext uri="{FF2B5EF4-FFF2-40B4-BE49-F238E27FC236}">
                <a16:creationId xmlns:a16="http://schemas.microsoft.com/office/drawing/2014/main" id="{3BB55057-7EB1-BD4F-A63C-27AD39318B67}"/>
              </a:ext>
            </a:extLst>
          </p:cNvPr>
          <p:cNvGrpSpPr/>
          <p:nvPr/>
        </p:nvGrpSpPr>
        <p:grpSpPr>
          <a:xfrm>
            <a:off x="901987" y="2643366"/>
            <a:ext cx="3963206" cy="1412608"/>
            <a:chOff x="901987" y="2643366"/>
            <a:chExt cx="3963206" cy="1412608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8C403ADA-C968-B8E4-9382-D514FE760C28}"/>
                </a:ext>
              </a:extLst>
            </p:cNvPr>
            <p:cNvSpPr/>
            <p:nvPr/>
          </p:nvSpPr>
          <p:spPr>
            <a:xfrm>
              <a:off x="901987" y="2785974"/>
              <a:ext cx="3784600" cy="1270000"/>
            </a:xfrm>
            <a:prstGeom prst="rect">
              <a:avLst/>
            </a:prstGeom>
            <a:solidFill>
              <a:srgbClr val="184A5C"/>
            </a:solidFill>
            <a:ln>
              <a:solidFill>
                <a:srgbClr val="184A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  <a:p>
              <a:pPr algn="ctr"/>
              <a:endParaRPr lang="it-IT" sz="1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2572C317-50D6-867D-0DA5-8549474CE190}"/>
                </a:ext>
              </a:extLst>
            </p:cNvPr>
            <p:cNvSpPr/>
            <p:nvPr/>
          </p:nvSpPr>
          <p:spPr>
            <a:xfrm>
              <a:off x="1080593" y="2643366"/>
              <a:ext cx="3784600" cy="1270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318E509-71C2-DA5F-43CA-C5E1D93F7755}"/>
              </a:ext>
            </a:extLst>
          </p:cNvPr>
          <p:cNvSpPr txBox="1"/>
          <p:nvPr/>
        </p:nvSpPr>
        <p:spPr>
          <a:xfrm>
            <a:off x="1429843" y="2998113"/>
            <a:ext cx="3086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SOMMARIO</a:t>
            </a:r>
          </a:p>
          <a:p>
            <a:endParaRPr lang="it-IT" dirty="0"/>
          </a:p>
        </p:txBody>
      </p:sp>
      <p:grpSp>
        <p:nvGrpSpPr>
          <p:cNvPr id="1028" name="Gruppo 1027">
            <a:extLst>
              <a:ext uri="{FF2B5EF4-FFF2-40B4-BE49-F238E27FC236}">
                <a16:creationId xmlns:a16="http://schemas.microsoft.com/office/drawing/2014/main" id="{F0AF5747-B71E-D1B2-738E-66970E4A18CB}"/>
              </a:ext>
            </a:extLst>
          </p:cNvPr>
          <p:cNvGrpSpPr/>
          <p:nvPr/>
        </p:nvGrpSpPr>
        <p:grpSpPr>
          <a:xfrm>
            <a:off x="4336638" y="-241279"/>
            <a:ext cx="7633719" cy="7417940"/>
            <a:chOff x="4336638" y="-241279"/>
            <a:chExt cx="7633719" cy="7417940"/>
          </a:xfrm>
        </p:grpSpPr>
        <p:sp>
          <p:nvSpPr>
            <p:cNvPr id="13" name="Esagono 12">
              <a:extLst>
                <a:ext uri="{FF2B5EF4-FFF2-40B4-BE49-F238E27FC236}">
                  <a16:creationId xmlns:a16="http://schemas.microsoft.com/office/drawing/2014/main" id="{82E12E54-0A14-3F56-6120-D954F7268026}"/>
                </a:ext>
              </a:extLst>
            </p:cNvPr>
            <p:cNvSpPr/>
            <p:nvPr/>
          </p:nvSpPr>
          <p:spPr>
            <a:xfrm rot="16200000">
              <a:off x="4952869" y="812657"/>
              <a:ext cx="5772346" cy="5333869"/>
            </a:xfrm>
            <a:prstGeom prst="hexagon">
              <a:avLst/>
            </a:prstGeom>
            <a:noFill/>
            <a:ln w="38100">
              <a:gradFill>
                <a:gsLst>
                  <a:gs pos="4196">
                    <a:schemeClr val="accent1">
                      <a:lumMod val="25000"/>
                      <a:lumOff val="75000"/>
                    </a:schemeClr>
                  </a:gs>
                  <a:gs pos="27982">
                    <a:schemeClr val="accent1">
                      <a:lumMod val="50000"/>
                      <a:lumOff val="50000"/>
                    </a:schemeClr>
                  </a:gs>
                  <a:gs pos="18000">
                    <a:schemeClr val="accent1">
                      <a:lumMod val="50000"/>
                      <a:lumOff val="50000"/>
                    </a:schemeClr>
                  </a:gs>
                  <a:gs pos="49000">
                    <a:srgbClr val="21A6C5"/>
                  </a:gs>
                  <a:gs pos="100000">
                    <a:srgbClr val="184A5C"/>
                  </a:gs>
                </a:gsLst>
                <a:lin ang="5400000" scaled="1"/>
              </a:gradFill>
            </a:ln>
            <a:effectLst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F190F75-5643-D350-F66A-5921175BA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600"/>
                      </a14:imgEffect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80" t="7442" r="29285" b="65261"/>
            <a:stretch/>
          </p:blipFill>
          <p:spPr>
            <a:xfrm rot="20781038">
              <a:off x="6446276" y="-241279"/>
              <a:ext cx="2182345" cy="1065991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DDCCAE6B-8F6B-E076-1D29-C9AD03E5B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66" t="25237" r="11938" b="50283"/>
            <a:stretch/>
          </p:blipFill>
          <p:spPr>
            <a:xfrm>
              <a:off x="10122907" y="1143459"/>
              <a:ext cx="1212948" cy="1040870"/>
            </a:xfrm>
            <a:prstGeom prst="rect">
              <a:avLst/>
            </a:prstGeom>
            <a:effectLst>
              <a:outerShdw blurRad="50800" dist="50800" dir="5400000" sx="2000" sy="2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8CFB5F5B-DF55-B6C5-CAB5-A153C7EB1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76" t="56448" r="19104" b="26357"/>
            <a:stretch/>
          </p:blipFill>
          <p:spPr>
            <a:xfrm rot="10095428">
              <a:off x="10216413" y="4453430"/>
              <a:ext cx="1753944" cy="879879"/>
            </a:xfrm>
            <a:prstGeom prst="rect">
              <a:avLst/>
            </a:prstGeom>
            <a:effectLst>
              <a:outerShdw blurRad="431800" dir="5400000" algn="ctr" rotWithShape="0">
                <a:srgbClr val="000000">
                  <a:alpha val="43137"/>
                </a:srgbClr>
              </a:outerShdw>
              <a:reflection stA="45000" endPos="0" dist="50800" dir="5400000" sy="-100000" algn="bl" rotWithShape="0"/>
            </a:effectLst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67D457CD-6652-1E45-684A-348330C25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7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05" t="60998" r="38406" b="2942"/>
            <a:stretch/>
          </p:blipFill>
          <p:spPr>
            <a:xfrm>
              <a:off x="7537448" y="5892030"/>
              <a:ext cx="1333500" cy="1284631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98673E7E-A0D2-210A-9119-EA28A98A5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38" t="47148" r="62193" b="22192"/>
            <a:stretch/>
          </p:blipFill>
          <p:spPr>
            <a:xfrm rot="20804305">
              <a:off x="4348203" y="4450185"/>
              <a:ext cx="1287723" cy="1092201"/>
            </a:xfrm>
            <a:prstGeom prst="rect">
              <a:avLst/>
            </a:prstGeom>
          </p:spPr>
        </p:pic>
        <p:pic>
          <p:nvPicPr>
            <p:cNvPr id="1024" name="Immagine 1023">
              <a:extLst>
                <a:ext uri="{FF2B5EF4-FFF2-40B4-BE49-F238E27FC236}">
                  <a16:creationId xmlns:a16="http://schemas.microsoft.com/office/drawing/2014/main" id="{78FBBFBA-A0B7-27BE-81CA-B70DDF4D0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67" t="-59" r="59017" b="62121"/>
            <a:stretch/>
          </p:blipFill>
          <p:spPr>
            <a:xfrm rot="19858156">
              <a:off x="4336638" y="637004"/>
              <a:ext cx="1157292" cy="1351493"/>
            </a:xfrm>
            <a:prstGeom prst="rect">
              <a:avLst/>
            </a:prstGeom>
          </p:spPr>
        </p:pic>
      </p:grp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9B9FA87B-ED69-98D7-174F-E70DA90FDFC3}"/>
              </a:ext>
            </a:extLst>
          </p:cNvPr>
          <p:cNvSpPr txBox="1"/>
          <p:nvPr/>
        </p:nvSpPr>
        <p:spPr>
          <a:xfrm>
            <a:off x="5657627" y="1803082"/>
            <a:ext cx="4887061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PROGRAMMA COPERNICUS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DATI E INFORMAZIONI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3)     SERVIZI COPERNICUS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AutoNum type="arabicParenR" startAt="4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CLIMATE PROJECTIONS &amp; BACKEND</a:t>
            </a:r>
          </a:p>
          <a:p>
            <a:pPr marL="457200" indent="-457200">
              <a:buClr>
                <a:schemeClr val="tx1"/>
              </a:buClr>
              <a:buAutoNum type="arabicParenR" startAt="4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AutoNum type="arabicParenR" startAt="4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ttangolo 1">
            <a:hlinkClick r:id="rId9" action="ppaction://hlinksldjump"/>
            <a:extLst>
              <a:ext uri="{FF2B5EF4-FFF2-40B4-BE49-F238E27FC236}">
                <a16:creationId xmlns:a16="http://schemas.microsoft.com/office/drawing/2014/main" id="{53BB0CEA-1CE3-C195-FD55-E5270304F2CA}"/>
              </a:ext>
            </a:extLst>
          </p:cNvPr>
          <p:cNvSpPr/>
          <p:nvPr/>
        </p:nvSpPr>
        <p:spPr>
          <a:xfrm>
            <a:off x="6229350" y="1828800"/>
            <a:ext cx="2857500" cy="315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604A28C-477B-A854-046F-358381EA1CB3}"/>
              </a:ext>
            </a:extLst>
          </p:cNvPr>
          <p:cNvSpPr/>
          <p:nvPr/>
        </p:nvSpPr>
        <p:spPr>
          <a:xfrm>
            <a:off x="6190639" y="2485669"/>
            <a:ext cx="2353049" cy="300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hlinkClick r:id="rId10" action="ppaction://hlinksldjump"/>
            <a:extLst>
              <a:ext uri="{FF2B5EF4-FFF2-40B4-BE49-F238E27FC236}">
                <a16:creationId xmlns:a16="http://schemas.microsoft.com/office/drawing/2014/main" id="{40C8C69F-A3FC-EEB4-3F50-55F996E93F16}"/>
              </a:ext>
            </a:extLst>
          </p:cNvPr>
          <p:cNvSpPr/>
          <p:nvPr/>
        </p:nvSpPr>
        <p:spPr>
          <a:xfrm>
            <a:off x="6190518" y="2485669"/>
            <a:ext cx="2353049" cy="300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hlinkClick r:id="rId11" action="ppaction://hlinksldjump"/>
            <a:extLst>
              <a:ext uri="{FF2B5EF4-FFF2-40B4-BE49-F238E27FC236}">
                <a16:creationId xmlns:a16="http://schemas.microsoft.com/office/drawing/2014/main" id="{562177EA-C238-54F0-5812-452115856C9F}"/>
              </a:ext>
            </a:extLst>
          </p:cNvPr>
          <p:cNvSpPr/>
          <p:nvPr/>
        </p:nvSpPr>
        <p:spPr>
          <a:xfrm>
            <a:off x="6096000" y="3634129"/>
            <a:ext cx="3841249" cy="40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hlinkClick r:id="rId12" action="ppaction://hlinksldjump"/>
            <a:extLst>
              <a:ext uri="{FF2B5EF4-FFF2-40B4-BE49-F238E27FC236}">
                <a16:creationId xmlns:a16="http://schemas.microsoft.com/office/drawing/2014/main" id="{DD9FE81F-D605-C43C-92BD-B48A84B975AA}"/>
              </a:ext>
            </a:extLst>
          </p:cNvPr>
          <p:cNvSpPr/>
          <p:nvPr/>
        </p:nvSpPr>
        <p:spPr>
          <a:xfrm>
            <a:off x="6146350" y="3031352"/>
            <a:ext cx="2397217" cy="40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8823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1A6FD-0D18-566A-2309-F589CE475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EC8E6D9C-F5D6-E3BD-83A7-B15750C9A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BCAAA5B-E99D-F149-0F3F-9DF6B8AE19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14" y="2771480"/>
            <a:ext cx="3856704" cy="3544762"/>
          </a:xfrm>
          <a:prstGeom prst="rect">
            <a:avLst/>
          </a:prstGeom>
        </p:spPr>
      </p:pic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DC1C844-47D9-7E2C-0020-49C8B6CEF6AA}"/>
              </a:ext>
            </a:extLst>
          </p:cNvPr>
          <p:cNvGraphicFramePr/>
          <p:nvPr/>
        </p:nvGraphicFramePr>
        <p:xfrm>
          <a:off x="5334000" y="2502410"/>
          <a:ext cx="5856941" cy="4157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317FF454-C5A1-4900-32EE-8C17A4926584}"/>
              </a:ext>
            </a:extLst>
          </p:cNvPr>
          <p:cNvSpPr txBox="1"/>
          <p:nvPr/>
        </p:nvSpPr>
        <p:spPr>
          <a:xfrm>
            <a:off x="2123210" y="1021055"/>
            <a:ext cx="10764530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Istituito nel 1995 dal World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Research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Program (</a:t>
            </a:r>
            <a:r>
              <a:rPr lang="it-IT" sz="1500" b="1" dirty="0">
                <a:solidFill>
                  <a:schemeClr val="tx1"/>
                </a:solidFill>
                <a:latin typeface="Montserrat" panose="00000500000000000000" pitchFamily="2" charset="0"/>
              </a:rPr>
              <a:t>WCRP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);</a:t>
            </a:r>
          </a:p>
          <a:p>
            <a:pPr>
              <a:buClr>
                <a:schemeClr val="tx1"/>
              </a:buClr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Database condiviso a livello internazionale di simulazioni di modelli climatici;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L'analisi dei dati CMIP consente di: 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F82480C-DDA2-CDFB-E01B-5DC63DADABC5}"/>
              </a:ext>
            </a:extLst>
          </p:cNvPr>
          <p:cNvSpPr txBox="1"/>
          <p:nvPr/>
        </p:nvSpPr>
        <p:spPr>
          <a:xfrm>
            <a:off x="2123210" y="310925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Coupled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Model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Intercomparison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Project (CMIP)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8745E6-655D-0F48-B1E8-2434FF1E1B82}"/>
              </a:ext>
            </a:extLst>
          </p:cNvPr>
          <p:cNvSpPr txBox="1"/>
          <p:nvPr/>
        </p:nvSpPr>
        <p:spPr>
          <a:xfrm>
            <a:off x="5565913" y="2932043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9EBB94A-4C13-8CA2-9992-2E02E1CB1B9E}"/>
              </a:ext>
            </a:extLst>
          </p:cNvPr>
          <p:cNvSpPr txBox="1"/>
          <p:nvPr/>
        </p:nvSpPr>
        <p:spPr>
          <a:xfrm>
            <a:off x="5958578" y="3916168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713549B-0005-B9C1-7A9A-36A988EA313F}"/>
              </a:ext>
            </a:extLst>
          </p:cNvPr>
          <p:cNvSpPr txBox="1"/>
          <p:nvPr/>
        </p:nvSpPr>
        <p:spPr>
          <a:xfrm>
            <a:off x="5958578" y="4861340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67AE9AC-B770-EFAB-6A44-429BAA3ABEBA}"/>
              </a:ext>
            </a:extLst>
          </p:cNvPr>
          <p:cNvSpPr txBox="1"/>
          <p:nvPr/>
        </p:nvSpPr>
        <p:spPr>
          <a:xfrm>
            <a:off x="5565913" y="5836945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39268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DCC98-A54D-2B1A-3E93-E0E2ED5E4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2E0B55FF-F1BA-DF71-65D1-B7EADBC5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FB7E1B-2E32-6318-93EB-26F75BB9632B}"/>
              </a:ext>
            </a:extLst>
          </p:cNvPr>
          <p:cNvSpPr txBox="1"/>
          <p:nvPr/>
        </p:nvSpPr>
        <p:spPr>
          <a:xfrm>
            <a:off x="1327076" y="476335"/>
            <a:ext cx="982731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Il CMIP6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Sesta fase 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Coupled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Model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Intercomparison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Project.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Fornisce i dati delle proiezioni climatiche globali, giornaliere e mensili.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Comprende 134 modelli provenienti da 53 centri di modellazione.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Un sottoinsieme di dati del CMIP6 è reso disponibile attraverso il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Data Store (CDS) per gli utenti 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Copernicus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Change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Service (C3S).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89933EA-7F61-DFC7-DD9B-09DA3E08CC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" r="17199"/>
          <a:stretch/>
        </p:blipFill>
        <p:spPr>
          <a:xfrm>
            <a:off x="1750093" y="3107601"/>
            <a:ext cx="6522509" cy="313235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9A2C88ED-DF35-D2AE-853E-3E415A812F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612" y="4739245"/>
            <a:ext cx="1847284" cy="169787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E8321FD-1B23-1EDF-55C7-9F254B402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0572" y="2771857"/>
            <a:ext cx="1664352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3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49208-A719-AE48-25BE-8601B3ACF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C34ABAD-4D73-5576-285D-C296A598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826A32-5E4A-D3A8-200C-DAC0EAC780F3}"/>
              </a:ext>
            </a:extLst>
          </p:cNvPr>
          <p:cNvSpPr txBox="1"/>
          <p:nvPr/>
        </p:nvSpPr>
        <p:spPr>
          <a:xfrm>
            <a:off x="1080623" y="1524428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Global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projections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- CDS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64DE684-9D02-AF30-8360-F4B01FA747BA}"/>
              </a:ext>
            </a:extLst>
          </p:cNvPr>
          <p:cNvSpPr txBox="1"/>
          <p:nvPr/>
        </p:nvSpPr>
        <p:spPr>
          <a:xfrm>
            <a:off x="1080623" y="2152595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Sottoinsieme di dati del CMIP6 sottoposti a controllo di qualità;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Download dei dati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Data Store Toolbox;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51 variabili per valutare i cambiamenti futuri del globo nell’ambito degli SSP.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A23A23-F675-EF0F-C441-014C6ED34AE7}"/>
              </a:ext>
            </a:extLst>
          </p:cNvPr>
          <p:cNvSpPr txBox="1"/>
          <p:nvPr/>
        </p:nvSpPr>
        <p:spPr>
          <a:xfrm>
            <a:off x="1080623" y="3565592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Variabili di riferimento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9ED199-E56F-7505-45C4-1E3322E1B5F2}"/>
              </a:ext>
            </a:extLst>
          </p:cNvPr>
          <p:cNvSpPr txBox="1"/>
          <p:nvPr/>
        </p:nvSpPr>
        <p:spPr>
          <a:xfrm>
            <a:off x="1080623" y="4193759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Snow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depth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[m];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Snowfall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flux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[kg m</a:t>
            </a:r>
            <a:r>
              <a:rPr lang="it-IT" sz="15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-2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s</a:t>
            </a:r>
            <a:r>
              <a:rPr lang="it-IT" sz="15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-1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];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Surface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snow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amount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[kg m</a:t>
            </a:r>
            <a:r>
              <a:rPr lang="it-IT" sz="14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-2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].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7B8AF83-8C5E-4656-14C7-102958A5D1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246" t="1400"/>
          <a:stretch/>
        </p:blipFill>
        <p:spPr>
          <a:xfrm>
            <a:off x="10446025" y="2365513"/>
            <a:ext cx="1399127" cy="83247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FF2E73A-9D99-9963-5110-A5185B158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9839" y="2137302"/>
            <a:ext cx="1126185" cy="14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EC19F-D740-6AEC-67F9-EA374713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AEBB523-CC04-723B-E8C6-A35A04157B09}"/>
              </a:ext>
            </a:extLst>
          </p:cNvPr>
          <p:cNvSpPr txBox="1"/>
          <p:nvPr/>
        </p:nvSpPr>
        <p:spPr>
          <a:xfrm>
            <a:off x="5854147" y="2129338"/>
            <a:ext cx="629147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Shared</a:t>
            </a: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socioeconomic</a:t>
            </a: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pathways (SSPS) 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Scenari che descrivono gli sviluppi globali;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Utilizzati insieme alle simulazioni climatiche </a:t>
            </a:r>
            <a:r>
              <a:rPr lang="it-IT" sz="1600" b="1" dirty="0">
                <a:solidFill>
                  <a:schemeClr val="tx1"/>
                </a:solidFill>
              </a:rPr>
              <a:t>RCP</a:t>
            </a:r>
            <a:r>
              <a:rPr lang="it-IT" sz="1600" dirty="0">
                <a:solidFill>
                  <a:schemeClr val="tx1"/>
                </a:solidFill>
              </a:rPr>
              <a:t> per realizzare modelli di previsione;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SSP sono sviluppati per fornire contesti socio-economici coerenti con diverse prospettive sul futuro;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Ci sono cinque scenari SSP principali nel CMIP6.</a:t>
            </a:r>
            <a:endParaRPr lang="it-I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33985F2A-8EDD-870E-C3DB-9AE3921F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E3B08E1-F177-97CA-6DC0-6F4E0709B9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22826" r="29877" b="22804"/>
          <a:stretch/>
        </p:blipFill>
        <p:spPr>
          <a:xfrm>
            <a:off x="1116604" y="1521150"/>
            <a:ext cx="4516858" cy="4411768"/>
          </a:xfrm>
          <a:prstGeom prst="ellipse">
            <a:avLst/>
          </a:prstGeom>
        </p:spPr>
      </p:pic>
      <p:cxnSp>
        <p:nvCxnSpPr>
          <p:cNvPr id="1024" name="Connettore 2 1023">
            <a:extLst>
              <a:ext uri="{FF2B5EF4-FFF2-40B4-BE49-F238E27FC236}">
                <a16:creationId xmlns:a16="http://schemas.microsoft.com/office/drawing/2014/main" id="{4D70EA5B-263A-DD09-650A-993A7D668004}"/>
              </a:ext>
            </a:extLst>
          </p:cNvPr>
          <p:cNvCxnSpPr/>
          <p:nvPr/>
        </p:nvCxnSpPr>
        <p:spPr>
          <a:xfrm>
            <a:off x="993913" y="6062870"/>
            <a:ext cx="45918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6" name="Connettore 2 1025">
            <a:extLst>
              <a:ext uri="{FF2B5EF4-FFF2-40B4-BE49-F238E27FC236}">
                <a16:creationId xmlns:a16="http://schemas.microsoft.com/office/drawing/2014/main" id="{A6DEA0A4-0620-B82F-2C28-3EED3EEB82EB}"/>
              </a:ext>
            </a:extLst>
          </p:cNvPr>
          <p:cNvCxnSpPr/>
          <p:nvPr/>
        </p:nvCxnSpPr>
        <p:spPr>
          <a:xfrm flipV="1">
            <a:off x="993913" y="1371600"/>
            <a:ext cx="0" cy="4691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55AB74A7-5244-EF91-13A6-61794EF7F697}"/>
              </a:ext>
            </a:extLst>
          </p:cNvPr>
          <p:cNvSpPr txBox="1"/>
          <p:nvPr/>
        </p:nvSpPr>
        <p:spPr>
          <a:xfrm>
            <a:off x="1694543" y="6086186"/>
            <a:ext cx="415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Socio-economic</a:t>
            </a:r>
            <a:r>
              <a:rPr lang="it-IT" sz="1200" dirty="0">
                <a:solidFill>
                  <a:schemeClr val="tx1"/>
                </a:solidFill>
                <a:latin typeface="Montserrat" panose="00000500000000000000" pitchFamily="2" charset="0"/>
              </a:rPr>
              <a:t> challenges for </a:t>
            </a:r>
            <a:r>
              <a:rPr lang="it-I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adaptation</a:t>
            </a:r>
            <a:endParaRPr lang="it-IT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E06C4B78-A8FA-72E9-E64B-3A59A883ACAE}"/>
              </a:ext>
            </a:extLst>
          </p:cNvPr>
          <p:cNvSpPr txBox="1"/>
          <p:nvPr/>
        </p:nvSpPr>
        <p:spPr>
          <a:xfrm rot="16200000">
            <a:off x="-1533703" y="2975636"/>
            <a:ext cx="4591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Socio-economic</a:t>
            </a:r>
            <a:r>
              <a:rPr lang="it-IT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challenges for </a:t>
            </a:r>
            <a:r>
              <a:rPr lang="it-IT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mitigation</a:t>
            </a:r>
            <a:endParaRPr lang="it-IT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116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C761B-3633-3594-EB59-77C821636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FF438C15-9E70-D517-077D-6BE5AF65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1D8F254-019B-8B49-08A4-735BE6DAE2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22826" r="29877" b="22804"/>
          <a:stretch/>
        </p:blipFill>
        <p:spPr>
          <a:xfrm>
            <a:off x="3623417" y="1862986"/>
            <a:ext cx="4775296" cy="4723404"/>
          </a:xfrm>
          <a:prstGeom prst="ellipse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724B95A-9F33-2CB0-F3A5-E34AC2828AA3}"/>
              </a:ext>
            </a:extLst>
          </p:cNvPr>
          <p:cNvSpPr txBox="1"/>
          <p:nvPr/>
        </p:nvSpPr>
        <p:spPr>
          <a:xfrm>
            <a:off x="194303" y="4477044"/>
            <a:ext cx="3570253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SSP1 </a:t>
            </a:r>
            <a:r>
              <a:rPr lang="it-IT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Sustainability</a:t>
            </a:r>
            <a:r>
              <a:rPr lang="it-IT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</a:t>
            </a:r>
            <a:endParaRPr lang="it-IT" sz="1800" b="1" u="sng" dirty="0">
              <a:solidFill>
                <a:srgbClr val="45A4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 algn="just">
              <a:buClr>
                <a:srgbClr val="45A4C7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ottimistiche per lo sviluppo umano e pratiche sostenibili;</a:t>
            </a:r>
          </a:p>
          <a:p>
            <a:pPr marL="285750" indent="-285750" algn="just">
              <a:buClr>
                <a:srgbClr val="45A4C7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Basse sfide di mitigazione e adattamento ai cambiamenti climatici.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BABECA3-D10D-8396-A8A6-8CD84ACE5967}"/>
              </a:ext>
            </a:extLst>
          </p:cNvPr>
          <p:cNvSpPr txBox="1"/>
          <p:nvPr/>
        </p:nvSpPr>
        <p:spPr>
          <a:xfrm>
            <a:off x="194303" y="2128026"/>
            <a:ext cx="3570253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SSP5 </a:t>
            </a:r>
            <a:r>
              <a:rPr lang="it-IT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(Fossil-</a:t>
            </a:r>
            <a:r>
              <a:rPr lang="it-IT" b="1" u="sng" dirty="0" err="1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Fueled</a:t>
            </a:r>
            <a:r>
              <a:rPr lang="it-IT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Development)</a:t>
            </a:r>
            <a:r>
              <a:rPr lang="it-IT" sz="1600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endParaRPr lang="it-IT" sz="1800" b="1" u="sng" dirty="0">
              <a:solidFill>
                <a:srgbClr val="D2566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B1C0892-E043-100A-51DE-4E2BD8D9A862}"/>
              </a:ext>
            </a:extLst>
          </p:cNvPr>
          <p:cNvSpPr txBox="1"/>
          <p:nvPr/>
        </p:nvSpPr>
        <p:spPr>
          <a:xfrm>
            <a:off x="8466180" y="4477043"/>
            <a:ext cx="35102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SSP4 </a:t>
            </a:r>
            <a:r>
              <a:rPr lang="it-IT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Inequality</a:t>
            </a:r>
            <a:r>
              <a:rPr lang="it-IT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</a:t>
            </a:r>
          </a:p>
          <a:p>
            <a:pPr marL="285750" indent="-285750" algn="just">
              <a:buClr>
                <a:srgbClr val="AE6ED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di sviluppo pessimistiche. Dominano le grandi disuguaglianze tra i paesi;</a:t>
            </a:r>
          </a:p>
          <a:p>
            <a:pPr marL="285750" indent="-285750" algn="just">
              <a:buClr>
                <a:srgbClr val="AE6ED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Dominano le sfide dell'adattamento ai cambiamenti climatici.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77D5404-561B-EB7D-118B-A587D4845A1F}"/>
              </a:ext>
            </a:extLst>
          </p:cNvPr>
          <p:cNvSpPr txBox="1"/>
          <p:nvPr/>
        </p:nvSpPr>
        <p:spPr>
          <a:xfrm>
            <a:off x="8398713" y="2128026"/>
            <a:ext cx="3510299" cy="461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SSP3</a:t>
            </a:r>
            <a:r>
              <a:rPr lang="it-IT" sz="1600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Regional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u="sng" dirty="0" err="1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Rivalry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</a:t>
            </a:r>
            <a:r>
              <a:rPr lang="it-IT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D8ADD53-F9EF-7CA6-194C-9381EFFA6F4D}"/>
              </a:ext>
            </a:extLst>
          </p:cNvPr>
          <p:cNvSpPr txBox="1"/>
          <p:nvPr/>
        </p:nvSpPr>
        <p:spPr>
          <a:xfrm>
            <a:off x="3955718" y="125065"/>
            <a:ext cx="4280564" cy="15850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  <a:buClr>
                <a:srgbClr val="1D9B65"/>
              </a:buClr>
            </a:pPr>
            <a:r>
              <a:rPr lang="it-IT" sz="1800" b="1" u="sng" dirty="0">
                <a:solidFill>
                  <a:srgbClr val="1D9B65"/>
                </a:solidFill>
                <a:latin typeface="Montserrat" panose="00000500000000000000" pitchFamily="2" charset="0"/>
              </a:rPr>
              <a:t>SSP2 </a:t>
            </a:r>
            <a:r>
              <a:rPr lang="it-IT" b="1" u="sng" dirty="0">
                <a:solidFill>
                  <a:srgbClr val="1D9B65"/>
                </a:solidFill>
                <a:latin typeface="Montserrat" panose="00000500000000000000" pitchFamily="2" charset="0"/>
              </a:rPr>
              <a:t>(Middle of the Road) </a:t>
            </a:r>
          </a:p>
          <a:p>
            <a:pPr marL="285750" indent="-285750" algn="just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9B65"/>
                </a:solidFill>
                <a:latin typeface="Montserrat" panose="00000500000000000000" pitchFamily="2" charset="0"/>
              </a:rPr>
              <a:t>Percorso di sviluppo medio. Le tendenze continuano i loro schemi storici senza deviazioni sostanziali;</a:t>
            </a:r>
          </a:p>
          <a:p>
            <a:pPr marL="285750" indent="-285750" algn="just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9B65"/>
                </a:solidFill>
                <a:latin typeface="Montserrat" panose="00000500000000000000" pitchFamily="2" charset="0"/>
              </a:rPr>
              <a:t>Sfide intermedie di mitigazione e adattamento ai cambiamenti climatici.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D3A46A6-F3B9-06A7-C8B4-9188454D5334}"/>
              </a:ext>
            </a:extLst>
          </p:cNvPr>
          <p:cNvSpPr txBox="1"/>
          <p:nvPr/>
        </p:nvSpPr>
        <p:spPr>
          <a:xfrm>
            <a:off x="466716" y="2589050"/>
            <a:ext cx="3213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37A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ottimistiche ma presuppone un'economia basata sui combustibili fossili. 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8B5E8B9-C25A-ECFB-1C76-28ECBA71E11E}"/>
              </a:ext>
            </a:extLst>
          </p:cNvPr>
          <p:cNvSpPr txBox="1"/>
          <p:nvPr/>
        </p:nvSpPr>
        <p:spPr>
          <a:xfrm>
            <a:off x="8553863" y="2589050"/>
            <a:ext cx="33349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di sviluppo pessimistiche, una popolazione in rapida crescita e un aumento delle disuguaglianze;</a:t>
            </a:r>
          </a:p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Le sfide di mitigazione e adattamento ai cambiamenti climatici sono elevate.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7314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8ABC0-5EE4-429D-62CF-6B3F39DED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9022C62B-A512-5E36-BC8A-E2BB747A9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E8CA372-81D6-046A-518B-32306AADC503}"/>
              </a:ext>
            </a:extLst>
          </p:cNvPr>
          <p:cNvSpPr txBox="1"/>
          <p:nvPr/>
        </p:nvSpPr>
        <p:spPr>
          <a:xfrm>
            <a:off x="1080623" y="1041595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Representative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Concentrations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Pathways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2B4532-6AB1-A7F7-5347-CEA227508CA4}"/>
              </a:ext>
            </a:extLst>
          </p:cNvPr>
          <p:cNvSpPr txBox="1"/>
          <p:nvPr/>
        </p:nvSpPr>
        <p:spPr>
          <a:xfrm>
            <a:off x="1080623" y="1669762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Sono scenari di emissione;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Indicatore dell’andamento dei gas ad effetto serra in termini di forzante radiativo nel 2100;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Modellano l’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entita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delle future emissioni antropiche attraverso diversi scenari.</a:t>
            </a:r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7C04C1B9-E8E6-DA65-C5A7-E7EA03A01B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2893139"/>
              </p:ext>
            </p:extLst>
          </p:nvPr>
        </p:nvGraphicFramePr>
        <p:xfrm>
          <a:off x="846456" y="3105497"/>
          <a:ext cx="5616432" cy="2943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AED7777D-D314-8347-74F2-43FFB17F58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48160" y="3200944"/>
            <a:ext cx="4241288" cy="261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7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5796F-98D8-195B-8F1F-B16D4E40D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EDE224DA-2C18-38BD-BAC6-A0C4452B4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508A58-9A9A-03B8-927E-8302A83008B6}"/>
              </a:ext>
            </a:extLst>
          </p:cNvPr>
          <p:cNvSpPr txBox="1"/>
          <p:nvPr/>
        </p:nvSpPr>
        <p:spPr>
          <a:xfrm>
            <a:off x="1422455" y="669849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Esperimenti del CDS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DFB699-0E2F-8D6B-59A7-DC1741F57697}"/>
              </a:ext>
            </a:extLst>
          </p:cNvPr>
          <p:cNvSpPr txBox="1"/>
          <p:nvPr/>
        </p:nvSpPr>
        <p:spPr>
          <a:xfrm>
            <a:off x="1427470" y="1221108"/>
            <a:ext cx="1076453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Gli esperimenti del CMIP6 combinano gli scenari del SSP e del RCP;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Si dividono in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Historical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e SSP.</a:t>
            </a: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5CC05D48-9999-A239-067D-56EB67EED2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711064"/>
              </p:ext>
            </p:extLst>
          </p:nvPr>
        </p:nvGraphicFramePr>
        <p:xfrm>
          <a:off x="-190523" y="2257053"/>
          <a:ext cx="7000258" cy="1512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EDECACA5-829D-41B5-5BD1-505FBF5B46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175"/>
            <a:ext cx="5233665" cy="3239739"/>
          </a:xfrm>
          <a:prstGeom prst="rect">
            <a:avLst/>
          </a:prstGeom>
        </p:spPr>
      </p:pic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BA7EC1AE-95A6-F085-0763-2A0A0D9F27EC}"/>
              </a:ext>
            </a:extLst>
          </p:cNvPr>
          <p:cNvSpPr/>
          <p:nvPr/>
        </p:nvSpPr>
        <p:spPr>
          <a:xfrm rot="5400000">
            <a:off x="2946825" y="3952744"/>
            <a:ext cx="725556" cy="861569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5A61E72C-FE6D-8DE6-8FE5-F61E39BCD457}"/>
              </a:ext>
            </a:extLst>
          </p:cNvPr>
          <p:cNvGrpSpPr/>
          <p:nvPr/>
        </p:nvGrpSpPr>
        <p:grpSpPr>
          <a:xfrm>
            <a:off x="2050037" y="4895174"/>
            <a:ext cx="2519135" cy="1572626"/>
            <a:chOff x="1023881" y="2003411"/>
            <a:chExt cx="2519135" cy="1572626"/>
          </a:xfrm>
        </p:grpSpPr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D4E61E41-9968-0C37-B663-9407AD695904}"/>
                </a:ext>
              </a:extLst>
            </p:cNvPr>
            <p:cNvSpPr/>
            <p:nvPr/>
          </p:nvSpPr>
          <p:spPr>
            <a:xfrm>
              <a:off x="1023881" y="2003411"/>
              <a:ext cx="2519135" cy="1511481"/>
            </a:xfrm>
            <a:prstGeom prst="roundRect">
              <a:avLst>
                <a:gd name="adj" fmla="val 10000"/>
              </a:avLst>
            </a:prstGeom>
            <a:ln>
              <a:solidFill>
                <a:srgbClr val="21A6C5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65D2722E-E25E-CE67-FEC0-89B992FE4E64}"/>
                </a:ext>
              </a:extLst>
            </p:cNvPr>
            <p:cNvSpPr txBox="1"/>
            <p:nvPr/>
          </p:nvSpPr>
          <p:spPr>
            <a:xfrm>
              <a:off x="1112421" y="2153096"/>
              <a:ext cx="2430595" cy="142294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tx1"/>
                </a:buClr>
              </a:pPr>
              <a:r>
                <a:rPr lang="it-IT" sz="1800" b="0" i="0" kern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SSP</a:t>
              </a:r>
              <a:endParaRPr lang="it-IT" sz="18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endParaRPr>
            </a:p>
            <a:p>
              <a:pPr lvl="1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</a:pPr>
              <a:r>
                <a:rPr lang="it-IT" sz="1300" b="0" i="0" kern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Scenario di esperimenti che si estende al prossimo futuro, dal 2015 al 2100.</a:t>
              </a:r>
              <a:endParaRPr lang="it-IT" sz="1300" kern="1200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16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C6A50-7872-DAC0-62CF-9381FF41D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47457323-CA6F-8F35-81D1-F49BA00B8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09C6BA7-E749-2FDD-3C2B-063D32C69116}"/>
              </a:ext>
            </a:extLst>
          </p:cNvPr>
          <p:cNvSpPr txBox="1"/>
          <p:nvPr/>
        </p:nvSpPr>
        <p:spPr>
          <a:xfrm>
            <a:off x="1422455" y="669849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Esperimenti del CDS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E49D58-54D3-979F-5390-3DA4691FDB13}"/>
              </a:ext>
            </a:extLst>
          </p:cNvPr>
          <p:cNvSpPr txBox="1"/>
          <p:nvPr/>
        </p:nvSpPr>
        <p:spPr>
          <a:xfrm>
            <a:off x="1422455" y="1246745"/>
            <a:ext cx="10101549" cy="572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 totale abbiamo 8 diversi scenari dal </a:t>
            </a:r>
            <a:r>
              <a:rPr lang="it-IT" sz="15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SSP1-1.9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che rappresenta lo scenario più ottimistico possibile sull’evoluzione climatica fino ad arrivare al </a:t>
            </a:r>
            <a:r>
              <a:rPr lang="it-IT" sz="15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SSP3-7.0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che è lo scenario più pessimistico.</a:t>
            </a: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1E207052-D2D1-D007-6D03-D4B51DD673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514641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33974402-E728-D22E-40CB-C55E0450D7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246032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5C7C2B3E-EA62-DC34-57AF-B309BF6EE9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1980363"/>
              </p:ext>
            </p:extLst>
          </p:nvPr>
        </p:nvGraphicFramePr>
        <p:xfrm>
          <a:off x="3283525" y="1924686"/>
          <a:ext cx="6379407" cy="4731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741821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79124-B393-86B9-14A3-E9E7103F2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1ACB75D0-CEAF-D8C3-FD9B-51F68CC5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A274E5B-AA52-BD67-AE62-88E19D1AEBE3}"/>
              </a:ext>
            </a:extLst>
          </p:cNvPr>
          <p:cNvSpPr txBox="1"/>
          <p:nvPr/>
        </p:nvSpPr>
        <p:spPr>
          <a:xfrm>
            <a:off x="1422455" y="1208233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Modelli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5556B7-E907-E066-2035-AAD78F1FFF6A}"/>
              </a:ext>
            </a:extLst>
          </p:cNvPr>
          <p:cNvSpPr txBox="1"/>
          <p:nvPr/>
        </p:nvSpPr>
        <p:spPr>
          <a:xfrm>
            <a:off x="1422455" y="1785129"/>
            <a:ext cx="10101549" cy="116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Il sottoinsieme CDS-CMIP6 contiene svariati modelli di previsione addestrati sui dati sottoposti alla procedura di controllo di qualità del CMIP6, noi ci siamo limitati a considerare i modelli facenti parte della sfera europea. </a:t>
            </a:r>
            <a:endParaRPr lang="it-IT" sz="1500" kern="100" dirty="0">
              <a:solidFill>
                <a:schemeClr val="tx1"/>
              </a:solidFill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 l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ista dei modelli considerati è la seguente:</a:t>
            </a:r>
          </a:p>
        </p:txBody>
      </p: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4717E4C0-711D-7975-A5EA-FC713CCB1B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6774949"/>
              </p:ext>
            </p:extLst>
          </p:nvPr>
        </p:nvGraphicFramePr>
        <p:xfrm>
          <a:off x="1422455" y="3168124"/>
          <a:ext cx="10101549" cy="1976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E48A4E-CBCF-957C-22E2-7314A4FC6A01}"/>
              </a:ext>
            </a:extLst>
          </p:cNvPr>
          <p:cNvSpPr txBox="1"/>
          <p:nvPr/>
        </p:nvSpPr>
        <p:spPr>
          <a:xfrm>
            <a:off x="1422455" y="5401639"/>
            <a:ext cx="10101549" cy="725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Ulteriori dettagli su esperimenti e modelli: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800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it-IT" sz="1800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https://confluence.ecmwf.int/display/CKB/CMIP6%3A+Global+climate+projections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73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62829-DED9-F977-1059-F7E263BD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ADD2F5DF-9B4C-6B4E-322B-89695276C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C4AEF5-3C59-8D06-2AAA-E35098795375}"/>
              </a:ext>
            </a:extLst>
          </p:cNvPr>
          <p:cNvSpPr txBox="1"/>
          <p:nvPr/>
        </p:nvSpPr>
        <p:spPr>
          <a:xfrm>
            <a:off x="900735" y="917588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Codice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53395E6-EC20-1FF1-8936-0E1717BD8F7B}"/>
              </a:ext>
            </a:extLst>
          </p:cNvPr>
          <p:cNvSpPr txBox="1"/>
          <p:nvPr/>
        </p:nvSpPr>
        <p:spPr>
          <a:xfrm>
            <a:off x="900735" y="1379253"/>
            <a:ext cx="10101549" cy="572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Struttura del </a:t>
            </a:r>
            <a:r>
              <a:rPr lang="it-IT" sz="15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backend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it-IT" sz="15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funzioni Matlab che implementano i caso d’uso dell’app e gestiscono le operazioni di calcolo.</a:t>
            </a:r>
            <a:endParaRPr lang="it-IT" sz="1500" kern="100" dirty="0">
              <a:solidFill>
                <a:schemeClr val="tx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EDFD920B-4F4C-31D6-ACCC-E0482531D5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4258057"/>
              </p:ext>
            </p:extLst>
          </p:nvPr>
        </p:nvGraphicFramePr>
        <p:xfrm>
          <a:off x="615299" y="2418614"/>
          <a:ext cx="11152260" cy="352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452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D6F-31F9-3391-D175-948120273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olo 49">
            <a:extLst>
              <a:ext uri="{FF2B5EF4-FFF2-40B4-BE49-F238E27FC236}">
                <a16:creationId xmlns:a16="http://schemas.microsoft.com/office/drawing/2014/main" id="{C8BBAADA-BA39-BFE6-DC0B-7032D6227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715" y="1307896"/>
            <a:ext cx="7816029" cy="882505"/>
          </a:xfrm>
        </p:spPr>
        <p:txBody>
          <a:bodyPr/>
          <a:lstStyle/>
          <a:p>
            <a:r>
              <a:rPr lang="it-IT" sz="4800" dirty="0">
                <a:solidFill>
                  <a:schemeClr val="tx1"/>
                </a:solidFill>
              </a:rPr>
              <a:t>Programma </a:t>
            </a:r>
            <a:r>
              <a:rPr lang="it-IT" sz="4800" dirty="0" err="1">
                <a:solidFill>
                  <a:schemeClr val="tx1"/>
                </a:solidFill>
              </a:rPr>
              <a:t>Copernicus</a:t>
            </a:r>
            <a:endParaRPr lang="it-IT" sz="4800" dirty="0">
              <a:solidFill>
                <a:schemeClr val="tx1"/>
              </a:solidFill>
            </a:endParaRPr>
          </a:p>
        </p:txBody>
      </p:sp>
      <p:pic>
        <p:nvPicPr>
          <p:cNvPr id="57" name="Immagine 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428277-F97B-118A-D2A3-3D367623D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6095" y="1480930"/>
            <a:ext cx="3747052" cy="3747052"/>
          </a:xfrm>
          <a:prstGeom prst="rect">
            <a:avLst/>
          </a:prstGeom>
        </p:spPr>
      </p:pic>
      <p:pic>
        <p:nvPicPr>
          <p:cNvPr id="1026" name="Picture 2" descr="Unibas: uno spazio per gli studenti ⋆ Comincenter">
            <a:extLst>
              <a:ext uri="{FF2B5EF4-FFF2-40B4-BE49-F238E27FC236}">
                <a16:creationId xmlns:a16="http://schemas.microsoft.com/office/drawing/2014/main" id="{DE0E0C32-A5A7-CE93-3971-59D75CE1E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3C85E57-4D27-8D06-102C-78B74D289E8F}"/>
              </a:ext>
            </a:extLst>
          </p:cNvPr>
          <p:cNvSpPr txBox="1"/>
          <p:nvPr/>
        </p:nvSpPr>
        <p:spPr>
          <a:xfrm>
            <a:off x="5983357" y="2615792"/>
            <a:ext cx="5340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è il programma di osservazione e monitoraggio della Terra dell’Unione europea, dedicato a scrutare il nostro pianeta e il suo ambiente a beneficio di tutti i cittadini europei</a:t>
            </a:r>
            <a:r>
              <a:rPr lang="it-IT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9BFF69F-2B42-BEC7-0AB7-E69E0F1E1C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" t="15807" r="64548" b="4477"/>
          <a:stretch/>
        </p:blipFill>
        <p:spPr>
          <a:xfrm>
            <a:off x="6611387" y="4888875"/>
            <a:ext cx="1210710" cy="1477328"/>
          </a:xfrm>
          <a:prstGeom prst="rect">
            <a:avLst/>
          </a:prstGeom>
        </p:spPr>
      </p:pic>
      <p:pic>
        <p:nvPicPr>
          <p:cNvPr id="8" name="Picture 4" descr="Copernicus logo">
            <a:extLst>
              <a:ext uri="{FF2B5EF4-FFF2-40B4-BE49-F238E27FC236}">
                <a16:creationId xmlns:a16="http://schemas.microsoft.com/office/drawing/2014/main" id="{D0A57FCC-4ACD-D71E-50CF-8B9173ACD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30" t="6788"/>
          <a:stretch/>
        </p:blipFill>
        <p:spPr bwMode="auto">
          <a:xfrm>
            <a:off x="7822097" y="4888875"/>
            <a:ext cx="2862471" cy="134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89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959A45F-6404-A085-F900-A68BA4AFF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800" y="418734"/>
            <a:ext cx="7931733" cy="534567"/>
          </a:xfrm>
        </p:spPr>
        <p:txBody>
          <a:bodyPr/>
          <a:lstStyle/>
          <a:p>
            <a:r>
              <a:rPr lang="it-IT" dirty="0"/>
              <a:t>Esempio query, confronto tra due scenari opposti</a:t>
            </a:r>
            <a:br>
              <a:rPr lang="it-IT" dirty="0"/>
            </a:br>
            <a:endParaRPr lang="it-IT" dirty="0"/>
          </a:p>
        </p:txBody>
      </p:sp>
      <p:sp>
        <p:nvSpPr>
          <p:cNvPr id="5" name="Sottotitolo 1">
            <a:extLst>
              <a:ext uri="{FF2B5EF4-FFF2-40B4-BE49-F238E27FC236}">
                <a16:creationId xmlns:a16="http://schemas.microsoft.com/office/drawing/2014/main" id="{9DBDBED5-8743-4328-EBB0-4366968B17AD}"/>
              </a:ext>
            </a:extLst>
          </p:cNvPr>
          <p:cNvSpPr txBox="1">
            <a:spLocks/>
          </p:cNvSpPr>
          <p:nvPr/>
        </p:nvSpPr>
        <p:spPr>
          <a:xfrm>
            <a:off x="891800" y="1081544"/>
            <a:ext cx="7213886" cy="48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1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it-IT" dirty="0"/>
              <a:t>Esperimento SSP1-1.9 : scenario più ottimista possibile.</a:t>
            </a:r>
            <a:endParaRPr lang="it-IT" sz="1800" b="0" i="0" dirty="0">
              <a:effectLst/>
              <a:latin typeface="Menlo"/>
            </a:endParaRPr>
          </a:p>
          <a:p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0779A93-EFBD-5685-B23C-7FC2A7A0B6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48" y="1567983"/>
            <a:ext cx="9138304" cy="514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9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94ED1-31B1-63A7-3300-5025B481F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AF0039E-AA3C-B994-3382-5DCA7608F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800" y="418734"/>
            <a:ext cx="7931733" cy="534567"/>
          </a:xfrm>
        </p:spPr>
        <p:txBody>
          <a:bodyPr/>
          <a:lstStyle/>
          <a:p>
            <a:r>
              <a:rPr lang="it-IT" dirty="0"/>
              <a:t>Esempio query, confronto tra due scenari opposti</a:t>
            </a:r>
            <a:br>
              <a:rPr lang="it-IT" dirty="0"/>
            </a:br>
            <a:endParaRPr lang="it-IT" dirty="0"/>
          </a:p>
        </p:txBody>
      </p:sp>
      <p:sp>
        <p:nvSpPr>
          <p:cNvPr id="5" name="Sottotitolo 1">
            <a:extLst>
              <a:ext uri="{FF2B5EF4-FFF2-40B4-BE49-F238E27FC236}">
                <a16:creationId xmlns:a16="http://schemas.microsoft.com/office/drawing/2014/main" id="{CA4F5304-F035-C5CA-B70F-2AAD89B2E313}"/>
              </a:ext>
            </a:extLst>
          </p:cNvPr>
          <p:cNvSpPr txBox="1">
            <a:spLocks/>
          </p:cNvSpPr>
          <p:nvPr/>
        </p:nvSpPr>
        <p:spPr>
          <a:xfrm>
            <a:off x="891800" y="1081544"/>
            <a:ext cx="7346346" cy="48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1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it-IT" dirty="0"/>
              <a:t>Esperimento SSP3.-7.0 : scenario più pessimista possibile.</a:t>
            </a:r>
            <a:endParaRPr lang="it-IT" sz="1800" b="0" i="0" dirty="0">
              <a:effectLst/>
              <a:latin typeface="Menlo"/>
            </a:endParaRPr>
          </a:p>
          <a:p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11FAC0C-4512-6E06-2068-5EEC85123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44" y="1563710"/>
            <a:ext cx="9045111" cy="5111761"/>
          </a:xfrm>
          <a:prstGeom prst="rect">
            <a:avLst/>
          </a:prstGeom>
        </p:spPr>
      </p:pic>
      <p:sp>
        <p:nvSpPr>
          <p:cNvPr id="4" name="Pulsante di azione: Home 3">
            <a:hlinkClick r:id="rId3" action="ppaction://hlinksldjump"/>
            <a:extLst>
              <a:ext uri="{FF2B5EF4-FFF2-40B4-BE49-F238E27FC236}">
                <a16:creationId xmlns:a16="http://schemas.microsoft.com/office/drawing/2014/main" id="{0468EE2D-56E6-CB1F-5447-81BBE9FA3BB6}"/>
              </a:ext>
            </a:extLst>
          </p:cNvPr>
          <p:cNvSpPr/>
          <p:nvPr/>
        </p:nvSpPr>
        <p:spPr>
          <a:xfrm>
            <a:off x="11300199" y="6167453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5403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5CE0-E184-C8A3-ED6C-3C237D6F9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BB459FE7-D6B6-AE7F-0960-6AED0145DA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948" y="3337966"/>
            <a:ext cx="3747052" cy="3747052"/>
          </a:xfrm>
          <a:prstGeom prst="rect">
            <a:avLst/>
          </a:prstGeom>
        </p:spPr>
      </p:pic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4E4DCBB8-D897-ECD9-B3AD-6B62413E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9" name="CasellaDiTesto 1078">
            <a:extLst>
              <a:ext uri="{FF2B5EF4-FFF2-40B4-BE49-F238E27FC236}">
                <a16:creationId xmlns:a16="http://schemas.microsoft.com/office/drawing/2014/main" id="{5F60B6A6-A313-08CB-B24C-E35FD9428F3A}"/>
              </a:ext>
            </a:extLst>
          </p:cNvPr>
          <p:cNvSpPr txBox="1"/>
          <p:nvPr/>
        </p:nvSpPr>
        <p:spPr>
          <a:xfrm>
            <a:off x="8806070" y="17645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8A18753B-C635-FBA0-C002-4325B0BAB265}"/>
              </a:ext>
            </a:extLst>
          </p:cNvPr>
          <p:cNvGrpSpPr/>
          <p:nvPr/>
        </p:nvGrpSpPr>
        <p:grpSpPr>
          <a:xfrm>
            <a:off x="1141471" y="622981"/>
            <a:ext cx="4853120" cy="5943236"/>
            <a:chOff x="1258226" y="1161158"/>
            <a:chExt cx="4853120" cy="5515433"/>
          </a:xfr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</p:grpSpPr>
        <p:sp>
          <p:nvSpPr>
            <p:cNvPr id="1036" name="Rettangolo con angoli arrotondati 1035">
              <a:extLst>
                <a:ext uri="{FF2B5EF4-FFF2-40B4-BE49-F238E27FC236}">
                  <a16:creationId xmlns:a16="http://schemas.microsoft.com/office/drawing/2014/main" id="{59DBF634-56CD-11E5-92D3-3CDA1E96213B}"/>
                </a:ext>
              </a:extLst>
            </p:cNvPr>
            <p:cNvSpPr/>
            <p:nvPr/>
          </p:nvSpPr>
          <p:spPr>
            <a:xfrm>
              <a:off x="2448097" y="2772298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Agenzia Spaziale Europea.</a:t>
              </a:r>
            </a:p>
          </p:txBody>
        </p:sp>
        <p:sp>
          <p:nvSpPr>
            <p:cNvPr id="1033" name="Rettangolo con angoli arrotondati 1032">
              <a:extLst>
                <a:ext uri="{FF2B5EF4-FFF2-40B4-BE49-F238E27FC236}">
                  <a16:creationId xmlns:a16="http://schemas.microsoft.com/office/drawing/2014/main" id="{58BE5D96-D233-E88F-88EF-2D04F1189231}"/>
                </a:ext>
              </a:extLst>
            </p:cNvPr>
            <p:cNvSpPr/>
            <p:nvPr/>
          </p:nvSpPr>
          <p:spPr>
            <a:xfrm>
              <a:off x="2462725" y="1287548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</a:t>
              </a:r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Commissione Europea.</a:t>
              </a:r>
            </a:p>
          </p:txBody>
        </p:sp>
        <p:sp>
          <p:nvSpPr>
            <p:cNvPr id="1029" name="Ovale 1028">
              <a:extLst>
                <a:ext uri="{FF2B5EF4-FFF2-40B4-BE49-F238E27FC236}">
                  <a16:creationId xmlns:a16="http://schemas.microsoft.com/office/drawing/2014/main" id="{F22F1E88-3301-50A7-D6C0-20E2FB3A3F95}"/>
                </a:ext>
              </a:extLst>
            </p:cNvPr>
            <p:cNvSpPr/>
            <p:nvPr/>
          </p:nvSpPr>
          <p:spPr>
            <a:xfrm>
              <a:off x="1258226" y="2637147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148F74A9-B516-393A-901C-30537104416D}"/>
                </a:ext>
              </a:extLst>
            </p:cNvPr>
            <p:cNvSpPr/>
            <p:nvPr/>
          </p:nvSpPr>
          <p:spPr>
            <a:xfrm>
              <a:off x="1258226" y="1161158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7" name="Rettangolo con angoli arrotondati 1036">
              <a:extLst>
                <a:ext uri="{FF2B5EF4-FFF2-40B4-BE49-F238E27FC236}">
                  <a16:creationId xmlns:a16="http://schemas.microsoft.com/office/drawing/2014/main" id="{FF907336-8334-4D5E-D0E5-36B479B1C817}"/>
                </a:ext>
              </a:extLst>
            </p:cNvPr>
            <p:cNvSpPr/>
            <p:nvPr/>
          </p:nvSpPr>
          <p:spPr>
            <a:xfrm>
              <a:off x="2448097" y="4172396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0" name="Ovale 1029">
              <a:extLst>
                <a:ext uri="{FF2B5EF4-FFF2-40B4-BE49-F238E27FC236}">
                  <a16:creationId xmlns:a16="http://schemas.microsoft.com/office/drawing/2014/main" id="{E793EDA3-9B6A-E4DD-412E-138D6263AA64}"/>
                </a:ext>
              </a:extLst>
            </p:cNvPr>
            <p:cNvSpPr/>
            <p:nvPr/>
          </p:nvSpPr>
          <p:spPr>
            <a:xfrm>
              <a:off x="1258226" y="4019312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8" name="Rettangolo con angoli arrotondati 1037">
              <a:extLst>
                <a:ext uri="{FF2B5EF4-FFF2-40B4-BE49-F238E27FC236}">
                  <a16:creationId xmlns:a16="http://schemas.microsoft.com/office/drawing/2014/main" id="{790B3A9E-71DE-A17C-3D26-3E96DDC845B2}"/>
                </a:ext>
              </a:extLst>
            </p:cNvPr>
            <p:cNvSpPr/>
            <p:nvPr/>
          </p:nvSpPr>
          <p:spPr>
            <a:xfrm>
              <a:off x="2465998" y="5576489"/>
              <a:ext cx="3645348" cy="10185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  <a:p>
              <a:pPr marL="285750" indent="-285750" algn="ctr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it-IT" dirty="0"/>
            </a:p>
            <a:p>
              <a:pPr marL="285750" indent="-285750" algn="ctr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it-IT" dirty="0"/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it-IT" dirty="0"/>
            </a:p>
          </p:txBody>
        </p:sp>
        <p:sp>
          <p:nvSpPr>
            <p:cNvPr id="1031" name="Ovale 1030">
              <a:extLst>
                <a:ext uri="{FF2B5EF4-FFF2-40B4-BE49-F238E27FC236}">
                  <a16:creationId xmlns:a16="http://schemas.microsoft.com/office/drawing/2014/main" id="{172BD0A0-C61E-85EF-310F-DF54D5791D83}"/>
                </a:ext>
              </a:extLst>
            </p:cNvPr>
            <p:cNvSpPr/>
            <p:nvPr/>
          </p:nvSpPr>
          <p:spPr>
            <a:xfrm>
              <a:off x="1258226" y="5401477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040" name="Immagine 1039">
            <a:extLst>
              <a:ext uri="{FF2B5EF4-FFF2-40B4-BE49-F238E27FC236}">
                <a16:creationId xmlns:a16="http://schemas.microsoft.com/office/drawing/2014/main" id="{A783466D-291D-C4F1-9006-B40E8B032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86" t="-300" r="47458" b="300"/>
          <a:stretch/>
        </p:blipFill>
        <p:spPr>
          <a:xfrm>
            <a:off x="1356287" y="962408"/>
            <a:ext cx="1056058" cy="642743"/>
          </a:xfrm>
          <a:prstGeom prst="rect">
            <a:avLst/>
          </a:prstGeom>
        </p:spPr>
      </p:pic>
      <p:pic>
        <p:nvPicPr>
          <p:cNvPr id="1059" name="Immagine 1058">
            <a:extLst>
              <a:ext uri="{FF2B5EF4-FFF2-40B4-BE49-F238E27FC236}">
                <a16:creationId xmlns:a16="http://schemas.microsoft.com/office/drawing/2014/main" id="{285BA9DC-C93B-F785-7E03-1AFCAE0B50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57" y="4029555"/>
            <a:ext cx="903077" cy="676603"/>
          </a:xfrm>
          <a:prstGeom prst="rect">
            <a:avLst/>
          </a:prstGeom>
        </p:spPr>
      </p:pic>
      <p:pic>
        <p:nvPicPr>
          <p:cNvPr id="1060" name="Immagine 1059">
            <a:extLst>
              <a:ext uri="{FF2B5EF4-FFF2-40B4-BE49-F238E27FC236}">
                <a16:creationId xmlns:a16="http://schemas.microsoft.com/office/drawing/2014/main" id="{7925546A-D143-903E-E64B-EC52790D78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54" y="5469681"/>
            <a:ext cx="1142323" cy="225787"/>
          </a:xfrm>
          <a:prstGeom prst="rect">
            <a:avLst/>
          </a:prstGeom>
        </p:spPr>
      </p:pic>
      <p:pic>
        <p:nvPicPr>
          <p:cNvPr id="1061" name="Immagine 1060">
            <a:extLst>
              <a:ext uri="{FF2B5EF4-FFF2-40B4-BE49-F238E27FC236}">
                <a16:creationId xmlns:a16="http://schemas.microsoft.com/office/drawing/2014/main" id="{7D1153F9-08EF-7B41-F28B-A184CDDBF2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78323" y="5710118"/>
            <a:ext cx="447655" cy="4009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D6C80FB-2951-C7FC-5F99-C5344CCDBAA2}"/>
              </a:ext>
            </a:extLst>
          </p:cNvPr>
          <p:cNvSpPr txBox="1"/>
          <p:nvPr/>
        </p:nvSpPr>
        <p:spPr>
          <a:xfrm>
            <a:off x="2698836" y="3992406"/>
            <a:ext cx="37470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Organizzazione europea per l'esercizio dei satelliti meteorologici.</a:t>
            </a:r>
            <a:endParaRPr lang="it-IT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C5E8B63-762C-8DEF-53F9-D112BB67E691}"/>
              </a:ext>
            </a:extLst>
          </p:cNvPr>
          <p:cNvSpPr txBox="1"/>
          <p:nvPr/>
        </p:nvSpPr>
        <p:spPr>
          <a:xfrm>
            <a:off x="2809654" y="5359600"/>
            <a:ext cx="29616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EEA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FRONTEX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EMSA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SATCEN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ECMWF</a:t>
            </a:r>
            <a:endParaRPr lang="it-IT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b="0" i="0" dirty="0">
              <a:effectLst/>
              <a:latin typeface="Montserrat" panose="00000500000000000000" pitchFamily="2" charset="0"/>
            </a:endParaRPr>
          </a:p>
          <a:p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737D4B5-F30C-A846-2BC6-AD227F67E0FE}"/>
              </a:ext>
            </a:extLst>
          </p:cNvPr>
          <p:cNvCxnSpPr>
            <a:cxnSpLocks/>
            <a:stCxn id="1032" idx="2"/>
          </p:cNvCxnSpPr>
          <p:nvPr/>
        </p:nvCxnSpPr>
        <p:spPr>
          <a:xfrm flipH="1">
            <a:off x="242815" y="1309990"/>
            <a:ext cx="8986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F3EB054B-39CC-4D0A-F937-DFCA5D2C06EF}"/>
              </a:ext>
            </a:extLst>
          </p:cNvPr>
          <p:cNvCxnSpPr>
            <a:cxnSpLocks/>
          </p:cNvCxnSpPr>
          <p:nvPr/>
        </p:nvCxnSpPr>
        <p:spPr>
          <a:xfrm>
            <a:off x="248478" y="1309990"/>
            <a:ext cx="0" cy="45692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CE2CC195-D54C-027C-941B-B918007EA991}"/>
              </a:ext>
            </a:extLst>
          </p:cNvPr>
          <p:cNvCxnSpPr>
            <a:cxnSpLocks/>
            <a:endCxn id="1031" idx="2"/>
          </p:cNvCxnSpPr>
          <p:nvPr/>
        </p:nvCxnSpPr>
        <p:spPr>
          <a:xfrm flipV="1">
            <a:off x="242815" y="5879208"/>
            <a:ext cx="898656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C9C51F30-6D0D-1098-AA76-AF8725446365}"/>
              </a:ext>
            </a:extLst>
          </p:cNvPr>
          <p:cNvCxnSpPr>
            <a:cxnSpLocks/>
          </p:cNvCxnSpPr>
          <p:nvPr/>
        </p:nvCxnSpPr>
        <p:spPr>
          <a:xfrm flipH="1">
            <a:off x="265950" y="2755895"/>
            <a:ext cx="898656" cy="17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E28B8829-973E-D3B6-C266-9C04EF475842}"/>
              </a:ext>
            </a:extLst>
          </p:cNvPr>
          <p:cNvCxnSpPr>
            <a:stCxn id="1030" idx="2"/>
          </p:cNvCxnSpPr>
          <p:nvPr/>
        </p:nvCxnSpPr>
        <p:spPr>
          <a:xfrm flipH="1">
            <a:off x="242815" y="4389836"/>
            <a:ext cx="8986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B24768-DC2F-3EA7-435F-36F40C97C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957" y="6107143"/>
            <a:ext cx="852715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ulsante di azione: Home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FF2C6667-ACE4-698E-C940-2DA788FE9991}"/>
              </a:ext>
            </a:extLst>
          </p:cNvPr>
          <p:cNvSpPr/>
          <p:nvPr/>
        </p:nvSpPr>
        <p:spPr>
          <a:xfrm>
            <a:off x="136032" y="6180163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2" descr="ESA logo - SITAEL S.p.A.">
            <a:extLst>
              <a:ext uri="{FF2B5EF4-FFF2-40B4-BE49-F238E27FC236}">
                <a16:creationId xmlns:a16="http://schemas.microsoft.com/office/drawing/2014/main" id="{9F26E59E-5FD7-278E-09FA-D253F49643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68"/>
          <a:stretch/>
        </p:blipFill>
        <p:spPr bwMode="auto">
          <a:xfrm>
            <a:off x="1222804" y="2594677"/>
            <a:ext cx="1189541" cy="53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17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EA921-08F6-48A8-B095-E6BD7A3FC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14F6EE4-A595-CA17-A21B-260E06584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35" y="495692"/>
            <a:ext cx="8194400" cy="763600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sz="3200" dirty="0">
                <a:latin typeface="Anton" pitchFamily="2" charset="0"/>
              </a:rPr>
              <a:t>DATI E INFORMAZIONE</a:t>
            </a:r>
            <a:br>
              <a:rPr lang="it-IT" sz="3200" dirty="0">
                <a:latin typeface="Anton" pitchFamily="2" charset="0"/>
              </a:rPr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A420ED-2067-5F86-CE70-40EAC1FD5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44" y="2604013"/>
            <a:ext cx="1917451" cy="191745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0C4E43C5-E50A-E827-1721-1F57737540E9}"/>
              </a:ext>
            </a:extLst>
          </p:cNvPr>
          <p:cNvSpPr/>
          <p:nvPr/>
        </p:nvSpPr>
        <p:spPr>
          <a:xfrm>
            <a:off x="2515826" y="1319345"/>
            <a:ext cx="3101009" cy="4279363"/>
          </a:xfrm>
          <a:prstGeom prst="roundRect">
            <a:avLst/>
          </a:prstGeom>
          <a:solidFill>
            <a:srgbClr val="33186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r>
              <a:rPr lang="it-IT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DATI IN SITU</a:t>
            </a: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51C8689-9839-D99A-57BC-88655A52B573}"/>
              </a:ext>
            </a:extLst>
          </p:cNvPr>
          <p:cNvSpPr/>
          <p:nvPr/>
        </p:nvSpPr>
        <p:spPr>
          <a:xfrm>
            <a:off x="6278513" y="1289318"/>
            <a:ext cx="3101009" cy="42793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u="sng" dirty="0">
              <a:solidFill>
                <a:schemeClr val="tx1"/>
              </a:solidFill>
              <a:latin typeface="Anton" pitchFamily="2" charset="0"/>
            </a:endParaRPr>
          </a:p>
          <a:p>
            <a:pPr algn="ctr"/>
            <a:r>
              <a:rPr lang="it-IT" sz="2400" b="1" u="sng" dirty="0">
                <a:solidFill>
                  <a:schemeClr val="bg1"/>
                </a:solidFill>
                <a:latin typeface="Anton" pitchFamily="2" charset="0"/>
              </a:rPr>
              <a:t>DATI DA SATELLITI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7" name="Immagine 16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5A26D303-0659-B14C-8303-9AFB6BC2C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19" y="4604591"/>
            <a:ext cx="3762687" cy="2662479"/>
          </a:xfrm>
          <a:prstGeom prst="rect">
            <a:avLst/>
          </a:prstGeom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AB4FEA1D-5FA0-52DF-E580-F76FD9A65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BD9EDAE-8BAF-E035-CDFC-D045049EFB48}"/>
              </a:ext>
            </a:extLst>
          </p:cNvPr>
          <p:cNvSpPr txBox="1"/>
          <p:nvPr/>
        </p:nvSpPr>
        <p:spPr>
          <a:xfrm>
            <a:off x="2928445" y="2514561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T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utti i dati provenienti da fonti diverse dai satelliti di osservazione della Terra:</a:t>
            </a:r>
          </a:p>
          <a:p>
            <a:endParaRPr lang="it-IT" b="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misurazioni a terra;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m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isurazioni in volo;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misurazioni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 nave.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D864D6-9587-4F9E-0740-E1C174F54A54}"/>
              </a:ext>
            </a:extLst>
          </p:cNvPr>
          <p:cNvSpPr txBox="1"/>
          <p:nvPr/>
        </p:nvSpPr>
        <p:spPr>
          <a:xfrm>
            <a:off x="6688284" y="2460138"/>
            <a:ext cx="23969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Il programma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si basa su una suite di satelliti chiamati: </a:t>
            </a:r>
            <a:r>
              <a:rPr lang="it-IT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Sentinels</a:t>
            </a:r>
            <a:endParaRPr lang="it-IT" b="1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endParaRPr lang="it-IT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Le missioni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Sentinel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includono</a:t>
            </a: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immagini radar e spettrali per il monitoraggio del territorio, degli oceani e dell'atmosfera.</a:t>
            </a:r>
            <a:endParaRPr lang="it-IT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917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E06BF-DCFE-04E3-EDD8-CB66F623A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E0AC102-3CC4-8FC5-B56C-5F2B95241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35" y="495692"/>
            <a:ext cx="8194400" cy="763600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sz="3200" dirty="0">
                <a:latin typeface="Anton" pitchFamily="2" charset="0"/>
              </a:rPr>
              <a:t>DATI E INFORMAZIONE</a:t>
            </a:r>
            <a:br>
              <a:rPr lang="it-IT" sz="3200" dirty="0">
                <a:latin typeface="Anton" pitchFamily="2" charset="0"/>
              </a:rPr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906709F-6CF6-CE1E-EE65-C18921729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44" y="2604013"/>
            <a:ext cx="1917451" cy="191745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332ED236-4674-AFC7-4C8C-872ED5C6FA2D}"/>
              </a:ext>
            </a:extLst>
          </p:cNvPr>
          <p:cNvSpPr/>
          <p:nvPr/>
        </p:nvSpPr>
        <p:spPr>
          <a:xfrm>
            <a:off x="2515826" y="1319345"/>
            <a:ext cx="3101009" cy="427936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r>
              <a:rPr lang="it-IT" sz="2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DATI IN SITU</a:t>
            </a: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47B5414C-A5E2-8C5F-358D-E67A5838A1C2}"/>
              </a:ext>
            </a:extLst>
          </p:cNvPr>
          <p:cNvSpPr/>
          <p:nvPr/>
        </p:nvSpPr>
        <p:spPr>
          <a:xfrm>
            <a:off x="6278513" y="1289318"/>
            <a:ext cx="3101009" cy="4279363"/>
          </a:xfrm>
          <a:prstGeom prst="roundRect">
            <a:avLst/>
          </a:prstGeom>
          <a:solidFill>
            <a:srgbClr val="0436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u="sng" dirty="0">
              <a:solidFill>
                <a:schemeClr val="tx1"/>
              </a:solidFill>
              <a:latin typeface="Anton" pitchFamily="2" charset="0"/>
            </a:endParaRPr>
          </a:p>
          <a:p>
            <a:pPr algn="ctr"/>
            <a:r>
              <a:rPr lang="it-IT" sz="2400" b="1" u="sng" dirty="0">
                <a:solidFill>
                  <a:schemeClr val="tx1"/>
                </a:solidFill>
                <a:latin typeface="Anton" pitchFamily="2" charset="0"/>
              </a:rPr>
              <a:t>DATI DA SATELLITI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7" name="Immagine 16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3C0B010E-EF39-CB72-BAF1-5C7EEC83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284" y="4521464"/>
            <a:ext cx="3762687" cy="2662479"/>
          </a:xfrm>
          <a:prstGeom prst="rect">
            <a:avLst/>
          </a:prstGeom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207E6541-6F3B-1196-1BC4-811140443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5EE6D2-B7FF-2FEB-7AC3-571EC79D8036}"/>
              </a:ext>
            </a:extLst>
          </p:cNvPr>
          <p:cNvSpPr txBox="1"/>
          <p:nvPr/>
        </p:nvSpPr>
        <p:spPr>
          <a:xfrm>
            <a:off x="2928445" y="2514561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T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utti i dati provenienti da fonti diverse dai satelliti di osservazione della Terra:</a:t>
            </a:r>
          </a:p>
          <a:p>
            <a:endParaRPr lang="it-IT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misurazioni a terra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m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isurazioni in volo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misurazioni 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su nave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091561-E130-E201-B1D7-A75F3199374D}"/>
              </a:ext>
            </a:extLst>
          </p:cNvPr>
          <p:cNvSpPr txBox="1"/>
          <p:nvPr/>
        </p:nvSpPr>
        <p:spPr>
          <a:xfrm>
            <a:off x="6688284" y="2460138"/>
            <a:ext cx="239698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programma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si basa su una suite di satelliti chiamati: </a:t>
            </a:r>
            <a:r>
              <a:rPr lang="it-IT" b="1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Sentinels</a:t>
            </a:r>
            <a:r>
              <a:rPr lang="it-IT" b="1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Le missioni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includono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immagini radar e spettrali per il monitoraggio del territorio, degli oceani e dell'atmosfera.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6614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36B00A-548B-8508-7B43-1623A1876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578B2CDF-D40E-9082-81F2-95F1C72AA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2F0733D4-9675-4F3F-0CB9-08C3CF3A5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910605BC-BA76-A24E-E65E-ADC369B9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904F8022-789E-8E25-3CA0-C5599AF3E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67B36A8E-4543-D59D-DF4D-A3453DC7F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B7ACBB20-148C-25A9-812E-1755F81D3C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B90E096-4365-6B41-5F09-4AFF576F90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7" name="Immagine 6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163C0534-3878-90F1-4011-19A26BE499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3632" y="1802417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9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E32B4338-1882-4447-CE6F-93BCCBA26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1B8781-D7CD-2DAD-5E18-6F7D26902F13}"/>
              </a:ext>
            </a:extLst>
          </p:cNvPr>
          <p:cNvSpPr txBox="1"/>
          <p:nvPr/>
        </p:nvSpPr>
        <p:spPr>
          <a:xfrm>
            <a:off x="810764" y="1294934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SENTINEL-1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42A0490-8E48-72D8-7CF8-FE8438073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1974">
            <a:off x="6660624" y="701070"/>
            <a:ext cx="5215357" cy="368762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680C69-4493-F312-1515-17099BEA70F0}"/>
              </a:ext>
            </a:extLst>
          </p:cNvPr>
          <p:cNvSpPr txBox="1"/>
          <p:nvPr/>
        </p:nvSpPr>
        <p:spPr>
          <a:xfrm>
            <a:off x="670968" y="1910487"/>
            <a:ext cx="6271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E’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una missione composta da due satelliti per fornire servizi di:</a:t>
            </a:r>
          </a:p>
          <a:p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di aree terrestri e marine con immagini radar</a:t>
            </a:r>
            <a:r>
              <a:rPr lang="it-IT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it-IT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Sentinel-1A è stato lanciato il 3 aprile 2014 ed è tuttora attivo;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Sentinel-1B è stato lanciato il 25 aprile 2016 ed è tuttora attivo</a:t>
            </a:r>
            <a:r>
              <a:rPr lang="it-IT" dirty="0">
                <a:solidFill>
                  <a:srgbClr val="202124"/>
                </a:solidFill>
                <a:latin typeface="Montserrat" panose="000005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14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Earth's Atmosphere Class by Slidesgo </Template>
  <TotalTime>2915</TotalTime>
  <Words>2140</Words>
  <Application>Microsoft Office PowerPoint</Application>
  <PresentationFormat>Widescreen</PresentationFormat>
  <Paragraphs>419</Paragraphs>
  <Slides>41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41</vt:i4>
      </vt:variant>
    </vt:vector>
  </HeadingPairs>
  <TitlesOfParts>
    <vt:vector size="56" baseType="lpstr">
      <vt:lpstr>Anton</vt:lpstr>
      <vt:lpstr>Arial</vt:lpstr>
      <vt:lpstr>Arial Narrow</vt:lpstr>
      <vt:lpstr>Barlow</vt:lpstr>
      <vt:lpstr>Barlow Light</vt:lpstr>
      <vt:lpstr>Calibri</vt:lpstr>
      <vt:lpstr>Chewy</vt:lpstr>
      <vt:lpstr>Consolas</vt:lpstr>
      <vt:lpstr>Gill Sans Ultra Bold Condensed</vt:lpstr>
      <vt:lpstr>Menlo</vt:lpstr>
      <vt:lpstr>Montserrat</vt:lpstr>
      <vt:lpstr>Proxima Nova</vt:lpstr>
      <vt:lpstr>Roboto</vt:lpstr>
      <vt:lpstr>Earth's Atmosphere Class by Slidesgo</vt:lpstr>
      <vt:lpstr>Slidesgo Final Pages</vt:lpstr>
      <vt:lpstr>Presentazione standard di PowerPoint</vt:lpstr>
      <vt:lpstr>Presentazione standard di PowerPoint</vt:lpstr>
      <vt:lpstr>Presentazione standard di PowerPoint</vt:lpstr>
      <vt:lpstr>Programma Copernicus</vt:lpstr>
      <vt:lpstr>Presentazione standard di PowerPoint</vt:lpstr>
      <vt:lpstr> DATI E INFORMAZIONE </vt:lpstr>
      <vt:lpstr> DATI E INFORMAZIONE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Parte sperimentale-Backend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Esempio query, confronto tra due scenari opposti </vt:lpstr>
      <vt:lpstr>Esempio query, confronto tra due scenari opposti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Chiara Caporale</dc:creator>
  <cp:lastModifiedBy>Manuele Capece</cp:lastModifiedBy>
  <cp:revision>265</cp:revision>
  <dcterms:created xsi:type="dcterms:W3CDTF">2024-02-02T16:49:23Z</dcterms:created>
  <dcterms:modified xsi:type="dcterms:W3CDTF">2024-02-14T17:27:51Z</dcterms:modified>
</cp:coreProperties>
</file>